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0"/>
  </p:notesMasterIdLst>
  <p:handoutMasterIdLst>
    <p:handoutMasterId r:id="rId31"/>
  </p:handoutMasterIdLst>
  <p:sldIdLst>
    <p:sldId id="256" r:id="rId2"/>
    <p:sldId id="286" r:id="rId3"/>
    <p:sldId id="284" r:id="rId4"/>
    <p:sldId id="257" r:id="rId5"/>
    <p:sldId id="306" r:id="rId6"/>
    <p:sldId id="308" r:id="rId7"/>
    <p:sldId id="309" r:id="rId8"/>
    <p:sldId id="310" r:id="rId9"/>
    <p:sldId id="281" r:id="rId10"/>
    <p:sldId id="283" r:id="rId11"/>
    <p:sldId id="285" r:id="rId12"/>
    <p:sldId id="287" r:id="rId13"/>
    <p:sldId id="288" r:id="rId14"/>
    <p:sldId id="289" r:id="rId15"/>
    <p:sldId id="290" r:id="rId16"/>
    <p:sldId id="291" r:id="rId17"/>
    <p:sldId id="292" r:id="rId18"/>
    <p:sldId id="293" r:id="rId19"/>
    <p:sldId id="311" r:id="rId20"/>
    <p:sldId id="295" r:id="rId21"/>
    <p:sldId id="312" r:id="rId22"/>
    <p:sldId id="296" r:id="rId23"/>
    <p:sldId id="297" r:id="rId24"/>
    <p:sldId id="298" r:id="rId25"/>
    <p:sldId id="299" r:id="rId26"/>
    <p:sldId id="317" r:id="rId27"/>
    <p:sldId id="319" r:id="rId28"/>
    <p:sldId id="277" r:id="rId29"/>
  </p:sldIdLst>
  <p:sldSz cx="9144000" cy="5143500" type="screen16x9"/>
  <p:notesSz cx="9144000" cy="6858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737"/>
    <p:restoredTop sz="94618"/>
  </p:normalViewPr>
  <p:slideViewPr>
    <p:cSldViewPr snapToGrid="0" snapToObjects="1">
      <p:cViewPr varScale="1">
        <p:scale>
          <a:sx n="108" d="100"/>
          <a:sy n="108" d="100"/>
        </p:scale>
        <p:origin x="51" y="23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86E42DA-F3DE-4740-B672-E463CCE78D1C}" type="doc">
      <dgm:prSet loTypeId="urn:microsoft.com/office/officeart/2005/8/layout/cycle2" loCatId="" qsTypeId="urn:microsoft.com/office/officeart/2005/8/quickstyle/simple4" qsCatId="simple" csTypeId="urn:microsoft.com/office/officeart/2005/8/colors/accent1_2" csCatId="accent1" phldr="1"/>
      <dgm:spPr/>
      <dgm:t>
        <a:bodyPr/>
        <a:lstStyle/>
        <a:p>
          <a:endParaRPr lang="en-US"/>
        </a:p>
      </dgm:t>
    </dgm:pt>
    <dgm:pt modelId="{E0E68A16-2F60-F844-BEC1-25206CC0D6CD}">
      <dgm:prSet phldrT="[Text]"/>
      <dgm:spPr/>
      <dgm:t>
        <a:bodyPr/>
        <a:lstStyle/>
        <a:p>
          <a:r>
            <a:rPr lang="en-US" dirty="0"/>
            <a:t>New Research</a:t>
          </a:r>
        </a:p>
      </dgm:t>
    </dgm:pt>
    <dgm:pt modelId="{F6D254B7-3EE6-454B-80B3-B18D4CC892BB}" type="parTrans" cxnId="{C57154CE-D112-2244-A84C-EFE4F290A3A0}">
      <dgm:prSet/>
      <dgm:spPr/>
      <dgm:t>
        <a:bodyPr/>
        <a:lstStyle/>
        <a:p>
          <a:endParaRPr lang="en-US"/>
        </a:p>
      </dgm:t>
    </dgm:pt>
    <dgm:pt modelId="{070E304C-1885-2D41-9943-0B5C1A409274}" type="sibTrans" cxnId="{C57154CE-D112-2244-A84C-EFE4F290A3A0}">
      <dgm:prSet/>
      <dgm:spPr/>
      <dgm:t>
        <a:bodyPr/>
        <a:lstStyle/>
        <a:p>
          <a:endParaRPr lang="en-US"/>
        </a:p>
      </dgm:t>
    </dgm:pt>
    <dgm:pt modelId="{E58916F0-612D-5447-90F8-E3D547A5BA5C}">
      <dgm:prSet phldrT="[Text]"/>
      <dgm:spPr/>
      <dgm:t>
        <a:bodyPr/>
        <a:lstStyle/>
        <a:p>
          <a:r>
            <a:rPr lang="en-US" dirty="0"/>
            <a:t>New Stories</a:t>
          </a:r>
        </a:p>
      </dgm:t>
    </dgm:pt>
    <dgm:pt modelId="{B02886DF-222F-1B43-AD85-E3801FD37FFE}" type="parTrans" cxnId="{1DE00AFE-BDDB-B241-B0A2-15145B582B8F}">
      <dgm:prSet/>
      <dgm:spPr/>
      <dgm:t>
        <a:bodyPr/>
        <a:lstStyle/>
        <a:p>
          <a:endParaRPr lang="en-US"/>
        </a:p>
      </dgm:t>
    </dgm:pt>
    <dgm:pt modelId="{6EE9DAB1-0524-8046-97BA-9F26238DA2E7}" type="sibTrans" cxnId="{1DE00AFE-BDDB-B241-B0A2-15145B582B8F}">
      <dgm:prSet/>
      <dgm:spPr/>
      <dgm:t>
        <a:bodyPr/>
        <a:lstStyle/>
        <a:p>
          <a:endParaRPr lang="en-US"/>
        </a:p>
      </dgm:t>
    </dgm:pt>
    <dgm:pt modelId="{F7F504D3-3305-AB40-8F77-92B04756E0C0}">
      <dgm:prSet phldrT="[Text]"/>
      <dgm:spPr/>
      <dgm:t>
        <a:bodyPr/>
        <a:lstStyle/>
        <a:p>
          <a:r>
            <a:rPr lang="en-US" dirty="0"/>
            <a:t>New Partnerships</a:t>
          </a:r>
        </a:p>
      </dgm:t>
    </dgm:pt>
    <dgm:pt modelId="{436D4DDE-41C6-9441-9B10-7F1FF352795E}" type="parTrans" cxnId="{F6F8E086-DCB0-4C43-BEC0-8E9B3F2E5B8A}">
      <dgm:prSet/>
      <dgm:spPr/>
      <dgm:t>
        <a:bodyPr/>
        <a:lstStyle/>
        <a:p>
          <a:endParaRPr lang="en-US"/>
        </a:p>
      </dgm:t>
    </dgm:pt>
    <dgm:pt modelId="{4BCB6266-524D-7940-B5D8-68735BE4634E}" type="sibTrans" cxnId="{F6F8E086-DCB0-4C43-BEC0-8E9B3F2E5B8A}">
      <dgm:prSet/>
      <dgm:spPr/>
      <dgm:t>
        <a:bodyPr/>
        <a:lstStyle/>
        <a:p>
          <a:endParaRPr lang="en-US"/>
        </a:p>
      </dgm:t>
    </dgm:pt>
    <dgm:pt modelId="{F80FABA4-39DD-E34C-BEEF-0DE2CEB751DA}">
      <dgm:prSet phldrT="[Text]"/>
      <dgm:spPr/>
      <dgm:t>
        <a:bodyPr/>
        <a:lstStyle/>
        <a:p>
          <a:r>
            <a:rPr lang="en-US" dirty="0"/>
            <a:t>New Audiences</a:t>
          </a:r>
        </a:p>
      </dgm:t>
    </dgm:pt>
    <dgm:pt modelId="{AD745EA2-49E1-0943-9C59-62A5D6F75875}" type="parTrans" cxnId="{EA07DB73-526B-344B-8EE8-DFAE25A3EA2E}">
      <dgm:prSet/>
      <dgm:spPr/>
      <dgm:t>
        <a:bodyPr/>
        <a:lstStyle/>
        <a:p>
          <a:endParaRPr lang="en-US"/>
        </a:p>
      </dgm:t>
    </dgm:pt>
    <dgm:pt modelId="{00345833-8D8B-DA4A-9DA5-62A7FC29E198}" type="sibTrans" cxnId="{EA07DB73-526B-344B-8EE8-DFAE25A3EA2E}">
      <dgm:prSet/>
      <dgm:spPr/>
      <dgm:t>
        <a:bodyPr/>
        <a:lstStyle/>
        <a:p>
          <a:endParaRPr lang="en-US"/>
        </a:p>
      </dgm:t>
    </dgm:pt>
    <dgm:pt modelId="{45E40C99-BED7-D54C-899D-88CA83D37C68}" type="pres">
      <dgm:prSet presAssocID="{686E42DA-F3DE-4740-B672-E463CCE78D1C}" presName="cycle" presStyleCnt="0">
        <dgm:presLayoutVars>
          <dgm:dir/>
          <dgm:resizeHandles val="exact"/>
        </dgm:presLayoutVars>
      </dgm:prSet>
      <dgm:spPr/>
    </dgm:pt>
    <dgm:pt modelId="{B734A4A8-D1B0-DD43-A15B-7E684A0758D5}" type="pres">
      <dgm:prSet presAssocID="{E0E68A16-2F60-F844-BEC1-25206CC0D6CD}" presName="node" presStyleLbl="node1" presStyleIdx="0" presStyleCnt="4">
        <dgm:presLayoutVars>
          <dgm:bulletEnabled val="1"/>
        </dgm:presLayoutVars>
      </dgm:prSet>
      <dgm:spPr/>
    </dgm:pt>
    <dgm:pt modelId="{939E2722-62F3-7D46-8CA8-2D1EFCF5F2C0}" type="pres">
      <dgm:prSet presAssocID="{070E304C-1885-2D41-9943-0B5C1A409274}" presName="sibTrans" presStyleLbl="sibTrans2D1" presStyleIdx="0" presStyleCnt="4"/>
      <dgm:spPr/>
    </dgm:pt>
    <dgm:pt modelId="{EF2B52C9-C89A-0145-AD82-88DC4B570941}" type="pres">
      <dgm:prSet presAssocID="{070E304C-1885-2D41-9943-0B5C1A409274}" presName="connectorText" presStyleLbl="sibTrans2D1" presStyleIdx="0" presStyleCnt="4"/>
      <dgm:spPr/>
    </dgm:pt>
    <dgm:pt modelId="{2213D9C2-303B-F04B-9FE8-61141D6F6EEF}" type="pres">
      <dgm:prSet presAssocID="{E58916F0-612D-5447-90F8-E3D547A5BA5C}" presName="node" presStyleLbl="node1" presStyleIdx="1" presStyleCnt="4">
        <dgm:presLayoutVars>
          <dgm:bulletEnabled val="1"/>
        </dgm:presLayoutVars>
      </dgm:prSet>
      <dgm:spPr/>
    </dgm:pt>
    <dgm:pt modelId="{6C679476-C5D1-6A4A-BB15-AFAB84D7E1F5}" type="pres">
      <dgm:prSet presAssocID="{6EE9DAB1-0524-8046-97BA-9F26238DA2E7}" presName="sibTrans" presStyleLbl="sibTrans2D1" presStyleIdx="1" presStyleCnt="4"/>
      <dgm:spPr/>
    </dgm:pt>
    <dgm:pt modelId="{A3BCCF07-EB2E-574E-B6F1-5667BACEE30E}" type="pres">
      <dgm:prSet presAssocID="{6EE9DAB1-0524-8046-97BA-9F26238DA2E7}" presName="connectorText" presStyleLbl="sibTrans2D1" presStyleIdx="1" presStyleCnt="4"/>
      <dgm:spPr/>
    </dgm:pt>
    <dgm:pt modelId="{ADC14032-4AB0-584C-9960-8365F215EA77}" type="pres">
      <dgm:prSet presAssocID="{F7F504D3-3305-AB40-8F77-92B04756E0C0}" presName="node" presStyleLbl="node1" presStyleIdx="2" presStyleCnt="4">
        <dgm:presLayoutVars>
          <dgm:bulletEnabled val="1"/>
        </dgm:presLayoutVars>
      </dgm:prSet>
      <dgm:spPr/>
    </dgm:pt>
    <dgm:pt modelId="{372BE688-263E-F843-92F4-144366AE2B52}" type="pres">
      <dgm:prSet presAssocID="{4BCB6266-524D-7940-B5D8-68735BE4634E}" presName="sibTrans" presStyleLbl="sibTrans2D1" presStyleIdx="2" presStyleCnt="4"/>
      <dgm:spPr/>
    </dgm:pt>
    <dgm:pt modelId="{7DFBCCC5-F567-7A44-9905-547E59055B10}" type="pres">
      <dgm:prSet presAssocID="{4BCB6266-524D-7940-B5D8-68735BE4634E}" presName="connectorText" presStyleLbl="sibTrans2D1" presStyleIdx="2" presStyleCnt="4"/>
      <dgm:spPr/>
    </dgm:pt>
    <dgm:pt modelId="{6BED2FF2-95EF-664A-BB2F-7B3A60294B8F}" type="pres">
      <dgm:prSet presAssocID="{F80FABA4-39DD-E34C-BEEF-0DE2CEB751DA}" presName="node" presStyleLbl="node1" presStyleIdx="3" presStyleCnt="4">
        <dgm:presLayoutVars>
          <dgm:bulletEnabled val="1"/>
        </dgm:presLayoutVars>
      </dgm:prSet>
      <dgm:spPr/>
    </dgm:pt>
    <dgm:pt modelId="{FB37AFCD-4570-B046-B67E-F34E9CF3A282}" type="pres">
      <dgm:prSet presAssocID="{00345833-8D8B-DA4A-9DA5-62A7FC29E198}" presName="sibTrans" presStyleLbl="sibTrans2D1" presStyleIdx="3" presStyleCnt="4"/>
      <dgm:spPr/>
    </dgm:pt>
    <dgm:pt modelId="{372B5EFE-D30A-EB47-9853-05C1DF7A8FAB}" type="pres">
      <dgm:prSet presAssocID="{00345833-8D8B-DA4A-9DA5-62A7FC29E198}" presName="connectorText" presStyleLbl="sibTrans2D1" presStyleIdx="3" presStyleCnt="4"/>
      <dgm:spPr/>
    </dgm:pt>
  </dgm:ptLst>
  <dgm:cxnLst>
    <dgm:cxn modelId="{0C20C708-8058-F74A-B19B-5DD4FBF46FAA}" type="presOf" srcId="{F7F504D3-3305-AB40-8F77-92B04756E0C0}" destId="{ADC14032-4AB0-584C-9960-8365F215EA77}" srcOrd="0" destOrd="0" presId="urn:microsoft.com/office/officeart/2005/8/layout/cycle2"/>
    <dgm:cxn modelId="{08415B12-C738-FF43-8A50-D1BBEBE0F0C5}" type="presOf" srcId="{4BCB6266-524D-7940-B5D8-68735BE4634E}" destId="{7DFBCCC5-F567-7A44-9905-547E59055B10}" srcOrd="1" destOrd="0" presId="urn:microsoft.com/office/officeart/2005/8/layout/cycle2"/>
    <dgm:cxn modelId="{4915D623-1B69-1C41-BC53-6EE93A09D6CD}" type="presOf" srcId="{6EE9DAB1-0524-8046-97BA-9F26238DA2E7}" destId="{6C679476-C5D1-6A4A-BB15-AFAB84D7E1F5}" srcOrd="0" destOrd="0" presId="urn:microsoft.com/office/officeart/2005/8/layout/cycle2"/>
    <dgm:cxn modelId="{2F25752C-9B24-544B-A8B1-6F2F6C7134F4}" type="presOf" srcId="{4BCB6266-524D-7940-B5D8-68735BE4634E}" destId="{372BE688-263E-F843-92F4-144366AE2B52}" srcOrd="0" destOrd="0" presId="urn:microsoft.com/office/officeart/2005/8/layout/cycle2"/>
    <dgm:cxn modelId="{C25C5736-A330-1E43-90C9-B1311B8D9AF2}" type="presOf" srcId="{F80FABA4-39DD-E34C-BEEF-0DE2CEB751DA}" destId="{6BED2FF2-95EF-664A-BB2F-7B3A60294B8F}" srcOrd="0" destOrd="0" presId="urn:microsoft.com/office/officeart/2005/8/layout/cycle2"/>
    <dgm:cxn modelId="{84DB0A62-9E8D-B14B-BAD0-71B9304DDFDE}" type="presOf" srcId="{00345833-8D8B-DA4A-9DA5-62A7FC29E198}" destId="{FB37AFCD-4570-B046-B67E-F34E9CF3A282}" srcOrd="0" destOrd="0" presId="urn:microsoft.com/office/officeart/2005/8/layout/cycle2"/>
    <dgm:cxn modelId="{278DCA44-D90D-E946-ACF7-7A8D4A0E49BA}" type="presOf" srcId="{686E42DA-F3DE-4740-B672-E463CCE78D1C}" destId="{45E40C99-BED7-D54C-899D-88CA83D37C68}" srcOrd="0" destOrd="0" presId="urn:microsoft.com/office/officeart/2005/8/layout/cycle2"/>
    <dgm:cxn modelId="{72D91C67-5871-F946-ABD4-721390C5A909}" type="presOf" srcId="{00345833-8D8B-DA4A-9DA5-62A7FC29E198}" destId="{372B5EFE-D30A-EB47-9853-05C1DF7A8FAB}" srcOrd="1" destOrd="0" presId="urn:microsoft.com/office/officeart/2005/8/layout/cycle2"/>
    <dgm:cxn modelId="{603EF269-64FD-2245-A7E3-59C868A029B2}" type="presOf" srcId="{E0E68A16-2F60-F844-BEC1-25206CC0D6CD}" destId="{B734A4A8-D1B0-DD43-A15B-7E684A0758D5}" srcOrd="0" destOrd="0" presId="urn:microsoft.com/office/officeart/2005/8/layout/cycle2"/>
    <dgm:cxn modelId="{AF93014F-9F26-3244-A7F3-4944D5741887}" type="presOf" srcId="{070E304C-1885-2D41-9943-0B5C1A409274}" destId="{EF2B52C9-C89A-0145-AD82-88DC4B570941}" srcOrd="1" destOrd="0" presId="urn:microsoft.com/office/officeart/2005/8/layout/cycle2"/>
    <dgm:cxn modelId="{EA07DB73-526B-344B-8EE8-DFAE25A3EA2E}" srcId="{686E42DA-F3DE-4740-B672-E463CCE78D1C}" destId="{F80FABA4-39DD-E34C-BEEF-0DE2CEB751DA}" srcOrd="3" destOrd="0" parTransId="{AD745EA2-49E1-0943-9C59-62A5D6F75875}" sibTransId="{00345833-8D8B-DA4A-9DA5-62A7FC29E198}"/>
    <dgm:cxn modelId="{F6F8E086-DCB0-4C43-BEC0-8E9B3F2E5B8A}" srcId="{686E42DA-F3DE-4740-B672-E463CCE78D1C}" destId="{F7F504D3-3305-AB40-8F77-92B04756E0C0}" srcOrd="2" destOrd="0" parTransId="{436D4DDE-41C6-9441-9B10-7F1FF352795E}" sibTransId="{4BCB6266-524D-7940-B5D8-68735BE4634E}"/>
    <dgm:cxn modelId="{EB3A07A0-F5C5-F542-9EA8-E44838186CE3}" type="presOf" srcId="{070E304C-1885-2D41-9943-0B5C1A409274}" destId="{939E2722-62F3-7D46-8CA8-2D1EFCF5F2C0}" srcOrd="0" destOrd="0" presId="urn:microsoft.com/office/officeart/2005/8/layout/cycle2"/>
    <dgm:cxn modelId="{EA23DCA5-41E6-964F-951B-A3B07EFB184D}" type="presOf" srcId="{E58916F0-612D-5447-90F8-E3D547A5BA5C}" destId="{2213D9C2-303B-F04B-9FE8-61141D6F6EEF}" srcOrd="0" destOrd="0" presId="urn:microsoft.com/office/officeart/2005/8/layout/cycle2"/>
    <dgm:cxn modelId="{C57154CE-D112-2244-A84C-EFE4F290A3A0}" srcId="{686E42DA-F3DE-4740-B672-E463CCE78D1C}" destId="{E0E68A16-2F60-F844-BEC1-25206CC0D6CD}" srcOrd="0" destOrd="0" parTransId="{F6D254B7-3EE6-454B-80B3-B18D4CC892BB}" sibTransId="{070E304C-1885-2D41-9943-0B5C1A409274}"/>
    <dgm:cxn modelId="{721E7DD1-1AB9-AA42-A0B9-4CE77229F304}" type="presOf" srcId="{6EE9DAB1-0524-8046-97BA-9F26238DA2E7}" destId="{A3BCCF07-EB2E-574E-B6F1-5667BACEE30E}" srcOrd="1" destOrd="0" presId="urn:microsoft.com/office/officeart/2005/8/layout/cycle2"/>
    <dgm:cxn modelId="{1DE00AFE-BDDB-B241-B0A2-15145B582B8F}" srcId="{686E42DA-F3DE-4740-B672-E463CCE78D1C}" destId="{E58916F0-612D-5447-90F8-E3D547A5BA5C}" srcOrd="1" destOrd="0" parTransId="{B02886DF-222F-1B43-AD85-E3801FD37FFE}" sibTransId="{6EE9DAB1-0524-8046-97BA-9F26238DA2E7}"/>
    <dgm:cxn modelId="{BB37ABA1-2EF0-4A44-AE63-9E0E251687A6}" type="presParOf" srcId="{45E40C99-BED7-D54C-899D-88CA83D37C68}" destId="{B734A4A8-D1B0-DD43-A15B-7E684A0758D5}" srcOrd="0" destOrd="0" presId="urn:microsoft.com/office/officeart/2005/8/layout/cycle2"/>
    <dgm:cxn modelId="{AD9A756E-2919-084B-B2E3-733C7A99B136}" type="presParOf" srcId="{45E40C99-BED7-D54C-899D-88CA83D37C68}" destId="{939E2722-62F3-7D46-8CA8-2D1EFCF5F2C0}" srcOrd="1" destOrd="0" presId="urn:microsoft.com/office/officeart/2005/8/layout/cycle2"/>
    <dgm:cxn modelId="{A5392872-590A-A648-B95F-3C9BADEA0D06}" type="presParOf" srcId="{939E2722-62F3-7D46-8CA8-2D1EFCF5F2C0}" destId="{EF2B52C9-C89A-0145-AD82-88DC4B570941}" srcOrd="0" destOrd="0" presId="urn:microsoft.com/office/officeart/2005/8/layout/cycle2"/>
    <dgm:cxn modelId="{80C69805-98BE-1145-AAAA-9C9E4D4C3FD8}" type="presParOf" srcId="{45E40C99-BED7-D54C-899D-88CA83D37C68}" destId="{2213D9C2-303B-F04B-9FE8-61141D6F6EEF}" srcOrd="2" destOrd="0" presId="urn:microsoft.com/office/officeart/2005/8/layout/cycle2"/>
    <dgm:cxn modelId="{AA1E7969-A893-DE47-AC30-725F986A844E}" type="presParOf" srcId="{45E40C99-BED7-D54C-899D-88CA83D37C68}" destId="{6C679476-C5D1-6A4A-BB15-AFAB84D7E1F5}" srcOrd="3" destOrd="0" presId="urn:microsoft.com/office/officeart/2005/8/layout/cycle2"/>
    <dgm:cxn modelId="{303781DB-A8A1-EF47-A27E-551F4D282B2E}" type="presParOf" srcId="{6C679476-C5D1-6A4A-BB15-AFAB84D7E1F5}" destId="{A3BCCF07-EB2E-574E-B6F1-5667BACEE30E}" srcOrd="0" destOrd="0" presId="urn:microsoft.com/office/officeart/2005/8/layout/cycle2"/>
    <dgm:cxn modelId="{60E1F663-E288-CD4D-9D48-F07E6DA99FB1}" type="presParOf" srcId="{45E40C99-BED7-D54C-899D-88CA83D37C68}" destId="{ADC14032-4AB0-584C-9960-8365F215EA77}" srcOrd="4" destOrd="0" presId="urn:microsoft.com/office/officeart/2005/8/layout/cycle2"/>
    <dgm:cxn modelId="{BA112187-D85E-CD42-BBF1-B99AC6E5FDA1}" type="presParOf" srcId="{45E40C99-BED7-D54C-899D-88CA83D37C68}" destId="{372BE688-263E-F843-92F4-144366AE2B52}" srcOrd="5" destOrd="0" presId="urn:microsoft.com/office/officeart/2005/8/layout/cycle2"/>
    <dgm:cxn modelId="{C37E38C1-7777-CA44-A072-AEEE86CFB4FD}" type="presParOf" srcId="{372BE688-263E-F843-92F4-144366AE2B52}" destId="{7DFBCCC5-F567-7A44-9905-547E59055B10}" srcOrd="0" destOrd="0" presId="urn:microsoft.com/office/officeart/2005/8/layout/cycle2"/>
    <dgm:cxn modelId="{9108C603-A3E4-D94E-9176-296433FD1269}" type="presParOf" srcId="{45E40C99-BED7-D54C-899D-88CA83D37C68}" destId="{6BED2FF2-95EF-664A-BB2F-7B3A60294B8F}" srcOrd="6" destOrd="0" presId="urn:microsoft.com/office/officeart/2005/8/layout/cycle2"/>
    <dgm:cxn modelId="{17CC9D31-EE5C-AB48-8C14-B57838574CC6}" type="presParOf" srcId="{45E40C99-BED7-D54C-899D-88CA83D37C68}" destId="{FB37AFCD-4570-B046-B67E-F34E9CF3A282}" srcOrd="7" destOrd="0" presId="urn:microsoft.com/office/officeart/2005/8/layout/cycle2"/>
    <dgm:cxn modelId="{93EC4BDE-7BAF-8640-8131-A623F17E9400}" type="presParOf" srcId="{FB37AFCD-4570-B046-B67E-F34E9CF3A282}" destId="{372B5EFE-D30A-EB47-9853-05C1DF7A8FAB}"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81EC28A-6D03-BC41-AB6B-9946E6FD1DF6}" type="doc">
      <dgm:prSet loTypeId="urn:microsoft.com/office/officeart/2005/8/layout/venn1" loCatId="" qsTypeId="urn:microsoft.com/office/officeart/2005/8/quickstyle/simple4" qsCatId="simple" csTypeId="urn:microsoft.com/office/officeart/2005/8/colors/accent1_2" csCatId="accent1" phldr="1"/>
      <dgm:spPr/>
    </dgm:pt>
    <dgm:pt modelId="{4F8C96FD-83FE-0348-8F8D-25094E6F0E17}">
      <dgm:prSet phldrT="[Text]"/>
      <dgm:spPr/>
      <dgm:t>
        <a:bodyPr/>
        <a:lstStyle/>
        <a:p>
          <a:r>
            <a:rPr lang="en-US"/>
            <a:t>Inventiveness</a:t>
          </a:r>
        </a:p>
      </dgm:t>
    </dgm:pt>
    <dgm:pt modelId="{225624BD-C138-4446-B15C-A65BC0D74A72}" type="parTrans" cxnId="{F0E83115-A16D-4042-9A1D-AB02C53B0A62}">
      <dgm:prSet/>
      <dgm:spPr/>
      <dgm:t>
        <a:bodyPr/>
        <a:lstStyle/>
        <a:p>
          <a:endParaRPr lang="en-US"/>
        </a:p>
      </dgm:t>
    </dgm:pt>
    <dgm:pt modelId="{26E31CBD-00E8-0F4D-BCD0-F7A66F0E59E5}" type="sibTrans" cxnId="{F0E83115-A16D-4042-9A1D-AB02C53B0A62}">
      <dgm:prSet/>
      <dgm:spPr/>
      <dgm:t>
        <a:bodyPr/>
        <a:lstStyle/>
        <a:p>
          <a:endParaRPr lang="en-US"/>
        </a:p>
      </dgm:t>
    </dgm:pt>
    <dgm:pt modelId="{E2207F39-46A4-284B-AD1F-3A4D9E442CCA}">
      <dgm:prSet phldrT="[Text]"/>
      <dgm:spPr/>
      <dgm:t>
        <a:bodyPr/>
        <a:lstStyle/>
        <a:p>
          <a:r>
            <a:rPr lang="en-US" dirty="0"/>
            <a:t>Credibility</a:t>
          </a:r>
        </a:p>
      </dgm:t>
    </dgm:pt>
    <dgm:pt modelId="{15960387-ACD9-9D46-8D3D-867220C4FEB9}" type="parTrans" cxnId="{AF58CF68-5CD6-6B42-A3F1-EF3176B31089}">
      <dgm:prSet/>
      <dgm:spPr/>
      <dgm:t>
        <a:bodyPr/>
        <a:lstStyle/>
        <a:p>
          <a:endParaRPr lang="en-US"/>
        </a:p>
      </dgm:t>
    </dgm:pt>
    <dgm:pt modelId="{DE1F2949-AA44-8B4D-887B-D35AF4F6795F}" type="sibTrans" cxnId="{AF58CF68-5CD6-6B42-A3F1-EF3176B31089}">
      <dgm:prSet/>
      <dgm:spPr/>
      <dgm:t>
        <a:bodyPr/>
        <a:lstStyle/>
        <a:p>
          <a:endParaRPr lang="en-US"/>
        </a:p>
      </dgm:t>
    </dgm:pt>
    <dgm:pt modelId="{DF91FB67-D431-134F-8559-56B35307BACA}">
      <dgm:prSet phldrT="[Text]"/>
      <dgm:spPr/>
      <dgm:t>
        <a:bodyPr/>
        <a:lstStyle/>
        <a:p>
          <a:r>
            <a:rPr lang="en-US" dirty="0"/>
            <a:t>Knowledge	</a:t>
          </a:r>
        </a:p>
      </dgm:t>
    </dgm:pt>
    <dgm:pt modelId="{96E082A7-1FE0-B34C-BEE4-EED012708F7C}" type="parTrans" cxnId="{E4B0CDBB-8431-1E45-AD54-C370E173021E}">
      <dgm:prSet/>
      <dgm:spPr/>
      <dgm:t>
        <a:bodyPr/>
        <a:lstStyle/>
        <a:p>
          <a:endParaRPr lang="en-US"/>
        </a:p>
      </dgm:t>
    </dgm:pt>
    <dgm:pt modelId="{7E2396CA-278E-7641-801A-C194C8EA4AAF}" type="sibTrans" cxnId="{E4B0CDBB-8431-1E45-AD54-C370E173021E}">
      <dgm:prSet/>
      <dgm:spPr/>
      <dgm:t>
        <a:bodyPr/>
        <a:lstStyle/>
        <a:p>
          <a:endParaRPr lang="en-US"/>
        </a:p>
      </dgm:t>
    </dgm:pt>
    <dgm:pt modelId="{79EA57F8-01B7-FB4D-996E-C3DA2DB088F7}" type="pres">
      <dgm:prSet presAssocID="{781EC28A-6D03-BC41-AB6B-9946E6FD1DF6}" presName="compositeShape" presStyleCnt="0">
        <dgm:presLayoutVars>
          <dgm:chMax val="7"/>
          <dgm:dir/>
          <dgm:resizeHandles val="exact"/>
        </dgm:presLayoutVars>
      </dgm:prSet>
      <dgm:spPr/>
    </dgm:pt>
    <dgm:pt modelId="{000F6165-5424-AF40-BDD9-B7A8BFBC91CB}" type="pres">
      <dgm:prSet presAssocID="{4F8C96FD-83FE-0348-8F8D-25094E6F0E17}" presName="circ1" presStyleLbl="vennNode1" presStyleIdx="0" presStyleCnt="3"/>
      <dgm:spPr/>
    </dgm:pt>
    <dgm:pt modelId="{C2DC3F74-1525-4B48-B5FE-7ED2B13D510A}" type="pres">
      <dgm:prSet presAssocID="{4F8C96FD-83FE-0348-8F8D-25094E6F0E17}" presName="circ1Tx" presStyleLbl="revTx" presStyleIdx="0" presStyleCnt="0">
        <dgm:presLayoutVars>
          <dgm:chMax val="0"/>
          <dgm:chPref val="0"/>
          <dgm:bulletEnabled val="1"/>
        </dgm:presLayoutVars>
      </dgm:prSet>
      <dgm:spPr/>
    </dgm:pt>
    <dgm:pt modelId="{BB7DD50D-B548-7C41-B89D-A424A57CF8C4}" type="pres">
      <dgm:prSet presAssocID="{E2207F39-46A4-284B-AD1F-3A4D9E442CCA}" presName="circ2" presStyleLbl="vennNode1" presStyleIdx="1" presStyleCnt="3"/>
      <dgm:spPr/>
    </dgm:pt>
    <dgm:pt modelId="{69AEA52C-C4DF-EA47-ADCD-18E643F792B6}" type="pres">
      <dgm:prSet presAssocID="{E2207F39-46A4-284B-AD1F-3A4D9E442CCA}" presName="circ2Tx" presStyleLbl="revTx" presStyleIdx="0" presStyleCnt="0">
        <dgm:presLayoutVars>
          <dgm:chMax val="0"/>
          <dgm:chPref val="0"/>
          <dgm:bulletEnabled val="1"/>
        </dgm:presLayoutVars>
      </dgm:prSet>
      <dgm:spPr/>
    </dgm:pt>
    <dgm:pt modelId="{410FC2C3-5228-DF4B-A69C-0A5CF34F4673}" type="pres">
      <dgm:prSet presAssocID="{DF91FB67-D431-134F-8559-56B35307BACA}" presName="circ3" presStyleLbl="vennNode1" presStyleIdx="2" presStyleCnt="3"/>
      <dgm:spPr/>
    </dgm:pt>
    <dgm:pt modelId="{30F1627C-2307-084C-83CA-6E2EB1BC9A91}" type="pres">
      <dgm:prSet presAssocID="{DF91FB67-D431-134F-8559-56B35307BACA}" presName="circ3Tx" presStyleLbl="revTx" presStyleIdx="0" presStyleCnt="0">
        <dgm:presLayoutVars>
          <dgm:chMax val="0"/>
          <dgm:chPref val="0"/>
          <dgm:bulletEnabled val="1"/>
        </dgm:presLayoutVars>
      </dgm:prSet>
      <dgm:spPr/>
    </dgm:pt>
  </dgm:ptLst>
  <dgm:cxnLst>
    <dgm:cxn modelId="{380ED704-C700-1942-B510-66BB364291E0}" type="presOf" srcId="{4F8C96FD-83FE-0348-8F8D-25094E6F0E17}" destId="{000F6165-5424-AF40-BDD9-B7A8BFBC91CB}" srcOrd="0" destOrd="0" presId="urn:microsoft.com/office/officeart/2005/8/layout/venn1"/>
    <dgm:cxn modelId="{F0E83115-A16D-4042-9A1D-AB02C53B0A62}" srcId="{781EC28A-6D03-BC41-AB6B-9946E6FD1DF6}" destId="{4F8C96FD-83FE-0348-8F8D-25094E6F0E17}" srcOrd="0" destOrd="0" parTransId="{225624BD-C138-4446-B15C-A65BC0D74A72}" sibTransId="{26E31CBD-00E8-0F4D-BCD0-F7A66F0E59E5}"/>
    <dgm:cxn modelId="{67485344-81DD-BB41-BD9D-7D35607593ED}" type="presOf" srcId="{E2207F39-46A4-284B-AD1F-3A4D9E442CCA}" destId="{BB7DD50D-B548-7C41-B89D-A424A57CF8C4}" srcOrd="0" destOrd="0" presId="urn:microsoft.com/office/officeart/2005/8/layout/venn1"/>
    <dgm:cxn modelId="{11083E65-70B5-634D-94B1-3EFFF3C45351}" type="presOf" srcId="{4F8C96FD-83FE-0348-8F8D-25094E6F0E17}" destId="{C2DC3F74-1525-4B48-B5FE-7ED2B13D510A}" srcOrd="1" destOrd="0" presId="urn:microsoft.com/office/officeart/2005/8/layout/venn1"/>
    <dgm:cxn modelId="{AF58CF68-5CD6-6B42-A3F1-EF3176B31089}" srcId="{781EC28A-6D03-BC41-AB6B-9946E6FD1DF6}" destId="{E2207F39-46A4-284B-AD1F-3A4D9E442CCA}" srcOrd="1" destOrd="0" parTransId="{15960387-ACD9-9D46-8D3D-867220C4FEB9}" sibTransId="{DE1F2949-AA44-8B4D-887B-D35AF4F6795F}"/>
    <dgm:cxn modelId="{28989270-FC1A-2048-A587-9D74E4CE6E57}" type="presOf" srcId="{DF91FB67-D431-134F-8559-56B35307BACA}" destId="{30F1627C-2307-084C-83CA-6E2EB1BC9A91}" srcOrd="1" destOrd="0" presId="urn:microsoft.com/office/officeart/2005/8/layout/venn1"/>
    <dgm:cxn modelId="{4154EF72-B016-2148-A70F-EBBE400B7E19}" type="presOf" srcId="{E2207F39-46A4-284B-AD1F-3A4D9E442CCA}" destId="{69AEA52C-C4DF-EA47-ADCD-18E643F792B6}" srcOrd="1" destOrd="0" presId="urn:microsoft.com/office/officeart/2005/8/layout/venn1"/>
    <dgm:cxn modelId="{237C3786-51A0-9347-9A30-AE9F5432DC41}" type="presOf" srcId="{781EC28A-6D03-BC41-AB6B-9946E6FD1DF6}" destId="{79EA57F8-01B7-FB4D-996E-C3DA2DB088F7}" srcOrd="0" destOrd="0" presId="urn:microsoft.com/office/officeart/2005/8/layout/venn1"/>
    <dgm:cxn modelId="{E4B0CDBB-8431-1E45-AD54-C370E173021E}" srcId="{781EC28A-6D03-BC41-AB6B-9946E6FD1DF6}" destId="{DF91FB67-D431-134F-8559-56B35307BACA}" srcOrd="2" destOrd="0" parTransId="{96E082A7-1FE0-B34C-BEE4-EED012708F7C}" sibTransId="{7E2396CA-278E-7641-801A-C194C8EA4AAF}"/>
    <dgm:cxn modelId="{001B24D0-7659-B849-9CDD-F8AD663544B8}" type="presOf" srcId="{DF91FB67-D431-134F-8559-56B35307BACA}" destId="{410FC2C3-5228-DF4B-A69C-0A5CF34F4673}" srcOrd="0" destOrd="0" presId="urn:microsoft.com/office/officeart/2005/8/layout/venn1"/>
    <dgm:cxn modelId="{77430FA3-2CEE-1C40-82D4-3BF4C62AA7C7}" type="presParOf" srcId="{79EA57F8-01B7-FB4D-996E-C3DA2DB088F7}" destId="{000F6165-5424-AF40-BDD9-B7A8BFBC91CB}" srcOrd="0" destOrd="0" presId="urn:microsoft.com/office/officeart/2005/8/layout/venn1"/>
    <dgm:cxn modelId="{D2588F4C-BC98-1744-B013-8A1177947A44}" type="presParOf" srcId="{79EA57F8-01B7-FB4D-996E-C3DA2DB088F7}" destId="{C2DC3F74-1525-4B48-B5FE-7ED2B13D510A}" srcOrd="1" destOrd="0" presId="urn:microsoft.com/office/officeart/2005/8/layout/venn1"/>
    <dgm:cxn modelId="{F6930DDC-4449-DC4C-AED7-FF5BE807477D}" type="presParOf" srcId="{79EA57F8-01B7-FB4D-996E-C3DA2DB088F7}" destId="{BB7DD50D-B548-7C41-B89D-A424A57CF8C4}" srcOrd="2" destOrd="0" presId="urn:microsoft.com/office/officeart/2005/8/layout/venn1"/>
    <dgm:cxn modelId="{2213B27B-3045-7D46-9503-06D0E36B1EDF}" type="presParOf" srcId="{79EA57F8-01B7-FB4D-996E-C3DA2DB088F7}" destId="{69AEA52C-C4DF-EA47-ADCD-18E643F792B6}" srcOrd="3" destOrd="0" presId="urn:microsoft.com/office/officeart/2005/8/layout/venn1"/>
    <dgm:cxn modelId="{CBEF9F73-FC11-D641-9EFD-E3B98B36753D}" type="presParOf" srcId="{79EA57F8-01B7-FB4D-996E-C3DA2DB088F7}" destId="{410FC2C3-5228-DF4B-A69C-0A5CF34F4673}" srcOrd="4" destOrd="0" presId="urn:microsoft.com/office/officeart/2005/8/layout/venn1"/>
    <dgm:cxn modelId="{539C3325-2D84-DE49-BB97-8116C2EC9C4D}" type="presParOf" srcId="{79EA57F8-01B7-FB4D-996E-C3DA2DB088F7}" destId="{30F1627C-2307-084C-83CA-6E2EB1BC9A91}"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CB50BDF-C244-DF49-AA55-D525C2EBA366}" type="doc">
      <dgm:prSet loTypeId="urn:microsoft.com/office/officeart/2005/8/layout/cycle8" loCatId="" qsTypeId="urn:microsoft.com/office/officeart/2005/8/quickstyle/simple4" qsCatId="simple" csTypeId="urn:microsoft.com/office/officeart/2005/8/colors/accent1_2" csCatId="accent1" phldr="1"/>
      <dgm:spPr/>
      <dgm:t>
        <a:bodyPr/>
        <a:lstStyle/>
        <a:p>
          <a:endParaRPr lang="en-US"/>
        </a:p>
      </dgm:t>
    </dgm:pt>
    <dgm:pt modelId="{9BCEAA7A-578F-2745-83C2-D6B969FF2FE7}">
      <dgm:prSet phldrT="[Text]"/>
      <dgm:spPr/>
      <dgm:t>
        <a:bodyPr/>
        <a:lstStyle/>
        <a:p>
          <a:r>
            <a:rPr lang="en-US" dirty="0"/>
            <a:t>How?</a:t>
          </a:r>
        </a:p>
      </dgm:t>
    </dgm:pt>
    <dgm:pt modelId="{A8FB4257-1E31-7F43-8370-F296B2C94BE8}" type="parTrans" cxnId="{05050EFC-F5B5-0640-BABF-1B472FAE1E3C}">
      <dgm:prSet/>
      <dgm:spPr/>
      <dgm:t>
        <a:bodyPr/>
        <a:lstStyle/>
        <a:p>
          <a:endParaRPr lang="en-US"/>
        </a:p>
      </dgm:t>
    </dgm:pt>
    <dgm:pt modelId="{CAC46C1E-9D59-634F-BAE8-4C7A1CC659A2}" type="sibTrans" cxnId="{05050EFC-F5B5-0640-BABF-1B472FAE1E3C}">
      <dgm:prSet/>
      <dgm:spPr/>
      <dgm:t>
        <a:bodyPr/>
        <a:lstStyle/>
        <a:p>
          <a:endParaRPr lang="en-US"/>
        </a:p>
      </dgm:t>
    </dgm:pt>
    <dgm:pt modelId="{17752B5E-993B-574D-99DB-036EE545D723}">
      <dgm:prSet phldrT="[Text]"/>
      <dgm:spPr/>
      <dgm:t>
        <a:bodyPr/>
        <a:lstStyle/>
        <a:p>
          <a:r>
            <a:rPr lang="en-US" dirty="0"/>
            <a:t>Speaking the client’s language</a:t>
          </a:r>
        </a:p>
      </dgm:t>
    </dgm:pt>
    <dgm:pt modelId="{EA90B65B-DD68-AE45-9A8E-F8A73BC48031}" type="parTrans" cxnId="{A10993BD-934A-4846-922B-C8760BDE6DD3}">
      <dgm:prSet/>
      <dgm:spPr/>
      <dgm:t>
        <a:bodyPr/>
        <a:lstStyle/>
        <a:p>
          <a:endParaRPr lang="en-US"/>
        </a:p>
      </dgm:t>
    </dgm:pt>
    <dgm:pt modelId="{3A3FF88C-2B32-144B-956B-F611F3E3B9AD}" type="sibTrans" cxnId="{A10993BD-934A-4846-922B-C8760BDE6DD3}">
      <dgm:prSet/>
      <dgm:spPr/>
      <dgm:t>
        <a:bodyPr/>
        <a:lstStyle/>
        <a:p>
          <a:endParaRPr lang="en-US"/>
        </a:p>
      </dgm:t>
    </dgm:pt>
    <dgm:pt modelId="{DB7F82BB-9D9D-1C45-8CB3-CBE6B95882A3}">
      <dgm:prSet phldrT="[Text]"/>
      <dgm:spPr/>
      <dgm:t>
        <a:bodyPr/>
        <a:lstStyle/>
        <a:p>
          <a:r>
            <a:rPr lang="en-US" dirty="0"/>
            <a:t>What?</a:t>
          </a:r>
        </a:p>
      </dgm:t>
    </dgm:pt>
    <dgm:pt modelId="{1ED360CA-0C6E-DB4C-AE5F-4F3C341F76AC}" type="parTrans" cxnId="{5C67FB92-8C47-694F-8BD4-63A0FDEA93F0}">
      <dgm:prSet/>
      <dgm:spPr/>
      <dgm:t>
        <a:bodyPr/>
        <a:lstStyle/>
        <a:p>
          <a:endParaRPr lang="en-US"/>
        </a:p>
      </dgm:t>
    </dgm:pt>
    <dgm:pt modelId="{747ADD4A-B30F-FA40-A92F-86E87C1DFDF1}" type="sibTrans" cxnId="{5C67FB92-8C47-694F-8BD4-63A0FDEA93F0}">
      <dgm:prSet/>
      <dgm:spPr/>
      <dgm:t>
        <a:bodyPr/>
        <a:lstStyle/>
        <a:p>
          <a:endParaRPr lang="en-US"/>
        </a:p>
      </dgm:t>
    </dgm:pt>
    <dgm:pt modelId="{7B872BC6-5C67-CC41-8F27-211B833981E4}" type="pres">
      <dgm:prSet presAssocID="{7CB50BDF-C244-DF49-AA55-D525C2EBA366}" presName="compositeShape" presStyleCnt="0">
        <dgm:presLayoutVars>
          <dgm:chMax val="7"/>
          <dgm:dir/>
          <dgm:resizeHandles val="exact"/>
        </dgm:presLayoutVars>
      </dgm:prSet>
      <dgm:spPr/>
    </dgm:pt>
    <dgm:pt modelId="{02A3231A-8DCC-B245-9C88-620E32CC97D4}" type="pres">
      <dgm:prSet presAssocID="{7CB50BDF-C244-DF49-AA55-D525C2EBA366}" presName="wedge1" presStyleLbl="node1" presStyleIdx="0" presStyleCnt="3"/>
      <dgm:spPr/>
    </dgm:pt>
    <dgm:pt modelId="{037567A7-2CF9-294E-81BC-B3D179A616E2}" type="pres">
      <dgm:prSet presAssocID="{7CB50BDF-C244-DF49-AA55-D525C2EBA366}" presName="dummy1a" presStyleCnt="0"/>
      <dgm:spPr/>
    </dgm:pt>
    <dgm:pt modelId="{F1CE6901-FA3B-584D-A324-4FA0F8AB3777}" type="pres">
      <dgm:prSet presAssocID="{7CB50BDF-C244-DF49-AA55-D525C2EBA366}" presName="dummy1b" presStyleCnt="0"/>
      <dgm:spPr/>
    </dgm:pt>
    <dgm:pt modelId="{5C76D522-88C7-5744-985B-5617985624CA}" type="pres">
      <dgm:prSet presAssocID="{7CB50BDF-C244-DF49-AA55-D525C2EBA366}" presName="wedge1Tx" presStyleLbl="node1" presStyleIdx="0" presStyleCnt="3">
        <dgm:presLayoutVars>
          <dgm:chMax val="0"/>
          <dgm:chPref val="0"/>
          <dgm:bulletEnabled val="1"/>
        </dgm:presLayoutVars>
      </dgm:prSet>
      <dgm:spPr/>
    </dgm:pt>
    <dgm:pt modelId="{7FC15667-8D70-CB44-A919-3E800AA842FE}" type="pres">
      <dgm:prSet presAssocID="{7CB50BDF-C244-DF49-AA55-D525C2EBA366}" presName="wedge2" presStyleLbl="node1" presStyleIdx="1" presStyleCnt="3"/>
      <dgm:spPr/>
    </dgm:pt>
    <dgm:pt modelId="{0CC37535-34F7-1845-B256-25A847083C52}" type="pres">
      <dgm:prSet presAssocID="{7CB50BDF-C244-DF49-AA55-D525C2EBA366}" presName="dummy2a" presStyleCnt="0"/>
      <dgm:spPr/>
    </dgm:pt>
    <dgm:pt modelId="{26965E7F-74CF-6B4C-AC6D-2A8A5F652593}" type="pres">
      <dgm:prSet presAssocID="{7CB50BDF-C244-DF49-AA55-D525C2EBA366}" presName="dummy2b" presStyleCnt="0"/>
      <dgm:spPr/>
    </dgm:pt>
    <dgm:pt modelId="{7612E269-0104-6D49-992C-E3296D551C68}" type="pres">
      <dgm:prSet presAssocID="{7CB50BDF-C244-DF49-AA55-D525C2EBA366}" presName="wedge2Tx" presStyleLbl="node1" presStyleIdx="1" presStyleCnt="3">
        <dgm:presLayoutVars>
          <dgm:chMax val="0"/>
          <dgm:chPref val="0"/>
          <dgm:bulletEnabled val="1"/>
        </dgm:presLayoutVars>
      </dgm:prSet>
      <dgm:spPr/>
    </dgm:pt>
    <dgm:pt modelId="{4AC6DD5C-D8E5-D746-A301-EB12BF2BCB84}" type="pres">
      <dgm:prSet presAssocID="{7CB50BDF-C244-DF49-AA55-D525C2EBA366}" presName="wedge3" presStyleLbl="node1" presStyleIdx="2" presStyleCnt="3"/>
      <dgm:spPr/>
    </dgm:pt>
    <dgm:pt modelId="{E478ECF0-91A4-BF45-B5AF-5844BC26E59D}" type="pres">
      <dgm:prSet presAssocID="{7CB50BDF-C244-DF49-AA55-D525C2EBA366}" presName="dummy3a" presStyleCnt="0"/>
      <dgm:spPr/>
    </dgm:pt>
    <dgm:pt modelId="{CC0B361F-A248-5947-A38C-5C20441EF550}" type="pres">
      <dgm:prSet presAssocID="{7CB50BDF-C244-DF49-AA55-D525C2EBA366}" presName="dummy3b" presStyleCnt="0"/>
      <dgm:spPr/>
    </dgm:pt>
    <dgm:pt modelId="{48C91997-A469-3946-BCCC-B846456A22DA}" type="pres">
      <dgm:prSet presAssocID="{7CB50BDF-C244-DF49-AA55-D525C2EBA366}" presName="wedge3Tx" presStyleLbl="node1" presStyleIdx="2" presStyleCnt="3">
        <dgm:presLayoutVars>
          <dgm:chMax val="0"/>
          <dgm:chPref val="0"/>
          <dgm:bulletEnabled val="1"/>
        </dgm:presLayoutVars>
      </dgm:prSet>
      <dgm:spPr/>
    </dgm:pt>
    <dgm:pt modelId="{96127E47-ADA0-0346-8282-1D6F0614625D}" type="pres">
      <dgm:prSet presAssocID="{CAC46C1E-9D59-634F-BAE8-4C7A1CC659A2}" presName="arrowWedge1" presStyleLbl="fgSibTrans2D1" presStyleIdx="0" presStyleCnt="3"/>
      <dgm:spPr/>
    </dgm:pt>
    <dgm:pt modelId="{B8953FC9-8CED-454E-9C7F-6011D201C390}" type="pres">
      <dgm:prSet presAssocID="{3A3FF88C-2B32-144B-956B-F611F3E3B9AD}" presName="arrowWedge2" presStyleLbl="fgSibTrans2D1" presStyleIdx="1" presStyleCnt="3"/>
      <dgm:spPr/>
    </dgm:pt>
    <dgm:pt modelId="{6DF0AF71-BDE8-774D-AB28-3E3C0F6301BC}" type="pres">
      <dgm:prSet presAssocID="{747ADD4A-B30F-FA40-A92F-86E87C1DFDF1}" presName="arrowWedge3" presStyleLbl="fgSibTrans2D1" presStyleIdx="2" presStyleCnt="3"/>
      <dgm:spPr/>
    </dgm:pt>
  </dgm:ptLst>
  <dgm:cxnLst>
    <dgm:cxn modelId="{E6625E24-77EB-7F48-BECE-77EE00B71EC6}" type="presOf" srcId="{DB7F82BB-9D9D-1C45-8CB3-CBE6B95882A3}" destId="{4AC6DD5C-D8E5-D746-A301-EB12BF2BCB84}" srcOrd="0" destOrd="0" presId="urn:microsoft.com/office/officeart/2005/8/layout/cycle8"/>
    <dgm:cxn modelId="{9BCE9B3A-CCD6-4E43-85CD-C6988BD8B629}" type="presOf" srcId="{9BCEAA7A-578F-2745-83C2-D6B969FF2FE7}" destId="{02A3231A-8DCC-B245-9C88-620E32CC97D4}" srcOrd="0" destOrd="0" presId="urn:microsoft.com/office/officeart/2005/8/layout/cycle8"/>
    <dgm:cxn modelId="{4942D47C-193E-304E-8FF2-E30D6D6C6986}" type="presOf" srcId="{17752B5E-993B-574D-99DB-036EE545D723}" destId="{7612E269-0104-6D49-992C-E3296D551C68}" srcOrd="1" destOrd="0" presId="urn:microsoft.com/office/officeart/2005/8/layout/cycle8"/>
    <dgm:cxn modelId="{F7AE0381-74D2-4941-9C58-C0F9416A805D}" type="presOf" srcId="{7CB50BDF-C244-DF49-AA55-D525C2EBA366}" destId="{7B872BC6-5C67-CC41-8F27-211B833981E4}" srcOrd="0" destOrd="0" presId="urn:microsoft.com/office/officeart/2005/8/layout/cycle8"/>
    <dgm:cxn modelId="{0CFE1781-CBBD-D042-B765-DB9FF992625C}" type="presOf" srcId="{17752B5E-993B-574D-99DB-036EE545D723}" destId="{7FC15667-8D70-CB44-A919-3E800AA842FE}" srcOrd="0" destOrd="0" presId="urn:microsoft.com/office/officeart/2005/8/layout/cycle8"/>
    <dgm:cxn modelId="{5C67FB92-8C47-694F-8BD4-63A0FDEA93F0}" srcId="{7CB50BDF-C244-DF49-AA55-D525C2EBA366}" destId="{DB7F82BB-9D9D-1C45-8CB3-CBE6B95882A3}" srcOrd="2" destOrd="0" parTransId="{1ED360CA-0C6E-DB4C-AE5F-4F3C341F76AC}" sibTransId="{747ADD4A-B30F-FA40-A92F-86E87C1DFDF1}"/>
    <dgm:cxn modelId="{12811C93-B55D-E34F-9CDF-72A391DC8548}" type="presOf" srcId="{DB7F82BB-9D9D-1C45-8CB3-CBE6B95882A3}" destId="{48C91997-A469-3946-BCCC-B846456A22DA}" srcOrd="1" destOrd="0" presId="urn:microsoft.com/office/officeart/2005/8/layout/cycle8"/>
    <dgm:cxn modelId="{A10993BD-934A-4846-922B-C8760BDE6DD3}" srcId="{7CB50BDF-C244-DF49-AA55-D525C2EBA366}" destId="{17752B5E-993B-574D-99DB-036EE545D723}" srcOrd="1" destOrd="0" parTransId="{EA90B65B-DD68-AE45-9A8E-F8A73BC48031}" sibTransId="{3A3FF88C-2B32-144B-956B-F611F3E3B9AD}"/>
    <dgm:cxn modelId="{3E79A9D3-5539-994E-8786-8BBE27F0F26A}" type="presOf" srcId="{9BCEAA7A-578F-2745-83C2-D6B969FF2FE7}" destId="{5C76D522-88C7-5744-985B-5617985624CA}" srcOrd="1" destOrd="0" presId="urn:microsoft.com/office/officeart/2005/8/layout/cycle8"/>
    <dgm:cxn modelId="{05050EFC-F5B5-0640-BABF-1B472FAE1E3C}" srcId="{7CB50BDF-C244-DF49-AA55-D525C2EBA366}" destId="{9BCEAA7A-578F-2745-83C2-D6B969FF2FE7}" srcOrd="0" destOrd="0" parTransId="{A8FB4257-1E31-7F43-8370-F296B2C94BE8}" sibTransId="{CAC46C1E-9D59-634F-BAE8-4C7A1CC659A2}"/>
    <dgm:cxn modelId="{8793FD38-D579-C442-AA8F-9D5DEA7EC04A}" type="presParOf" srcId="{7B872BC6-5C67-CC41-8F27-211B833981E4}" destId="{02A3231A-8DCC-B245-9C88-620E32CC97D4}" srcOrd="0" destOrd="0" presId="urn:microsoft.com/office/officeart/2005/8/layout/cycle8"/>
    <dgm:cxn modelId="{6E9AE689-2A4E-5C42-AB9E-5D59D8296D00}" type="presParOf" srcId="{7B872BC6-5C67-CC41-8F27-211B833981E4}" destId="{037567A7-2CF9-294E-81BC-B3D179A616E2}" srcOrd="1" destOrd="0" presId="urn:microsoft.com/office/officeart/2005/8/layout/cycle8"/>
    <dgm:cxn modelId="{99F7484E-50C8-6D4B-92CF-DEEAFF0EF45D}" type="presParOf" srcId="{7B872BC6-5C67-CC41-8F27-211B833981E4}" destId="{F1CE6901-FA3B-584D-A324-4FA0F8AB3777}" srcOrd="2" destOrd="0" presId="urn:microsoft.com/office/officeart/2005/8/layout/cycle8"/>
    <dgm:cxn modelId="{16911292-4DA0-8B4B-B655-D829178DFE9E}" type="presParOf" srcId="{7B872BC6-5C67-CC41-8F27-211B833981E4}" destId="{5C76D522-88C7-5744-985B-5617985624CA}" srcOrd="3" destOrd="0" presId="urn:microsoft.com/office/officeart/2005/8/layout/cycle8"/>
    <dgm:cxn modelId="{C36FCADD-D0A0-014C-A043-CDA1C5FD1294}" type="presParOf" srcId="{7B872BC6-5C67-CC41-8F27-211B833981E4}" destId="{7FC15667-8D70-CB44-A919-3E800AA842FE}" srcOrd="4" destOrd="0" presId="urn:microsoft.com/office/officeart/2005/8/layout/cycle8"/>
    <dgm:cxn modelId="{9BF0E31B-60A0-E242-93A6-979D2055DB77}" type="presParOf" srcId="{7B872BC6-5C67-CC41-8F27-211B833981E4}" destId="{0CC37535-34F7-1845-B256-25A847083C52}" srcOrd="5" destOrd="0" presId="urn:microsoft.com/office/officeart/2005/8/layout/cycle8"/>
    <dgm:cxn modelId="{8E6463C1-CDC5-944F-A5C1-80D6DD796293}" type="presParOf" srcId="{7B872BC6-5C67-CC41-8F27-211B833981E4}" destId="{26965E7F-74CF-6B4C-AC6D-2A8A5F652593}" srcOrd="6" destOrd="0" presId="urn:microsoft.com/office/officeart/2005/8/layout/cycle8"/>
    <dgm:cxn modelId="{2ADB745F-A492-B040-8786-6909531FD8AA}" type="presParOf" srcId="{7B872BC6-5C67-CC41-8F27-211B833981E4}" destId="{7612E269-0104-6D49-992C-E3296D551C68}" srcOrd="7" destOrd="0" presId="urn:microsoft.com/office/officeart/2005/8/layout/cycle8"/>
    <dgm:cxn modelId="{9B0F0FD3-2D8F-6846-9361-D6FECE26CE52}" type="presParOf" srcId="{7B872BC6-5C67-CC41-8F27-211B833981E4}" destId="{4AC6DD5C-D8E5-D746-A301-EB12BF2BCB84}" srcOrd="8" destOrd="0" presId="urn:microsoft.com/office/officeart/2005/8/layout/cycle8"/>
    <dgm:cxn modelId="{13053427-D411-1744-803B-60EFCFD9EE79}" type="presParOf" srcId="{7B872BC6-5C67-CC41-8F27-211B833981E4}" destId="{E478ECF0-91A4-BF45-B5AF-5844BC26E59D}" srcOrd="9" destOrd="0" presId="urn:microsoft.com/office/officeart/2005/8/layout/cycle8"/>
    <dgm:cxn modelId="{3E61B4EE-930A-F642-9614-D64FC3C91522}" type="presParOf" srcId="{7B872BC6-5C67-CC41-8F27-211B833981E4}" destId="{CC0B361F-A248-5947-A38C-5C20441EF550}" srcOrd="10" destOrd="0" presId="urn:microsoft.com/office/officeart/2005/8/layout/cycle8"/>
    <dgm:cxn modelId="{84DF0D82-F09B-9748-97E5-4782402990E6}" type="presParOf" srcId="{7B872BC6-5C67-CC41-8F27-211B833981E4}" destId="{48C91997-A469-3946-BCCC-B846456A22DA}" srcOrd="11" destOrd="0" presId="urn:microsoft.com/office/officeart/2005/8/layout/cycle8"/>
    <dgm:cxn modelId="{45C7C374-6A61-534D-A686-D2D881DED3B3}" type="presParOf" srcId="{7B872BC6-5C67-CC41-8F27-211B833981E4}" destId="{96127E47-ADA0-0346-8282-1D6F0614625D}" srcOrd="12" destOrd="0" presId="urn:microsoft.com/office/officeart/2005/8/layout/cycle8"/>
    <dgm:cxn modelId="{7BF35D36-1DCA-4B40-8125-8E1384DB916C}" type="presParOf" srcId="{7B872BC6-5C67-CC41-8F27-211B833981E4}" destId="{B8953FC9-8CED-454E-9C7F-6011D201C390}" srcOrd="13" destOrd="0" presId="urn:microsoft.com/office/officeart/2005/8/layout/cycle8"/>
    <dgm:cxn modelId="{384795C8-E58A-9641-B394-725CE9346CF5}" type="presParOf" srcId="{7B872BC6-5C67-CC41-8F27-211B833981E4}" destId="{6DF0AF71-BDE8-774D-AB28-3E3C0F6301BC}" srcOrd="1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34A4A8-D1B0-DD43-A15B-7E684A0758D5}">
      <dsp:nvSpPr>
        <dsp:cNvPr id="0" name=""/>
        <dsp:cNvSpPr/>
      </dsp:nvSpPr>
      <dsp:spPr>
        <a:xfrm>
          <a:off x="1502345" y="670"/>
          <a:ext cx="957708" cy="957708"/>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New Research</a:t>
          </a:r>
        </a:p>
      </dsp:txBody>
      <dsp:txXfrm>
        <a:off x="1642598" y="140923"/>
        <a:ext cx="677202" cy="677202"/>
      </dsp:txXfrm>
    </dsp:sp>
    <dsp:sp modelId="{939E2722-62F3-7D46-8CA8-2D1EFCF5F2C0}">
      <dsp:nvSpPr>
        <dsp:cNvPr id="0" name=""/>
        <dsp:cNvSpPr/>
      </dsp:nvSpPr>
      <dsp:spPr>
        <a:xfrm rot="2700000">
          <a:off x="2357333" y="821643"/>
          <a:ext cx="255197" cy="323226"/>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2368545" y="859220"/>
        <a:ext cx="178638" cy="193936"/>
      </dsp:txXfrm>
    </dsp:sp>
    <dsp:sp modelId="{2213D9C2-303B-F04B-9FE8-61141D6F6EEF}">
      <dsp:nvSpPr>
        <dsp:cNvPr id="0" name=""/>
        <dsp:cNvSpPr/>
      </dsp:nvSpPr>
      <dsp:spPr>
        <a:xfrm>
          <a:off x="2520023" y="1018348"/>
          <a:ext cx="957708" cy="957708"/>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New Stories</a:t>
          </a:r>
        </a:p>
      </dsp:txBody>
      <dsp:txXfrm>
        <a:off x="2660276" y="1158601"/>
        <a:ext cx="677202" cy="677202"/>
      </dsp:txXfrm>
    </dsp:sp>
    <dsp:sp modelId="{6C679476-C5D1-6A4A-BB15-AFAB84D7E1F5}">
      <dsp:nvSpPr>
        <dsp:cNvPr id="0" name=""/>
        <dsp:cNvSpPr/>
      </dsp:nvSpPr>
      <dsp:spPr>
        <a:xfrm rot="8100000">
          <a:off x="2367547" y="1839321"/>
          <a:ext cx="255197" cy="323226"/>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rot="10800000">
        <a:off x="2432894" y="1876898"/>
        <a:ext cx="178638" cy="193936"/>
      </dsp:txXfrm>
    </dsp:sp>
    <dsp:sp modelId="{ADC14032-4AB0-584C-9960-8365F215EA77}">
      <dsp:nvSpPr>
        <dsp:cNvPr id="0" name=""/>
        <dsp:cNvSpPr/>
      </dsp:nvSpPr>
      <dsp:spPr>
        <a:xfrm>
          <a:off x="1502345" y="2036026"/>
          <a:ext cx="957708" cy="957708"/>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New Partnerships</a:t>
          </a:r>
        </a:p>
      </dsp:txBody>
      <dsp:txXfrm>
        <a:off x="1642598" y="2176279"/>
        <a:ext cx="677202" cy="677202"/>
      </dsp:txXfrm>
    </dsp:sp>
    <dsp:sp modelId="{372BE688-263E-F843-92F4-144366AE2B52}">
      <dsp:nvSpPr>
        <dsp:cNvPr id="0" name=""/>
        <dsp:cNvSpPr/>
      </dsp:nvSpPr>
      <dsp:spPr>
        <a:xfrm rot="13500000">
          <a:off x="1349868" y="1849535"/>
          <a:ext cx="255197" cy="323226"/>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rot="10800000">
        <a:off x="1415215" y="1941248"/>
        <a:ext cx="178638" cy="193936"/>
      </dsp:txXfrm>
    </dsp:sp>
    <dsp:sp modelId="{6BED2FF2-95EF-664A-BB2F-7B3A60294B8F}">
      <dsp:nvSpPr>
        <dsp:cNvPr id="0" name=""/>
        <dsp:cNvSpPr/>
      </dsp:nvSpPr>
      <dsp:spPr>
        <a:xfrm>
          <a:off x="484667" y="1018348"/>
          <a:ext cx="957708" cy="957708"/>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New Audiences</a:t>
          </a:r>
        </a:p>
      </dsp:txBody>
      <dsp:txXfrm>
        <a:off x="624920" y="1158601"/>
        <a:ext cx="677202" cy="677202"/>
      </dsp:txXfrm>
    </dsp:sp>
    <dsp:sp modelId="{FB37AFCD-4570-B046-B67E-F34E9CF3A282}">
      <dsp:nvSpPr>
        <dsp:cNvPr id="0" name=""/>
        <dsp:cNvSpPr/>
      </dsp:nvSpPr>
      <dsp:spPr>
        <a:xfrm rot="18900000">
          <a:off x="1339654" y="831857"/>
          <a:ext cx="255197" cy="323226"/>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1350866" y="923570"/>
        <a:ext cx="178638" cy="1939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0F6165-5424-AF40-BDD9-B7A8BFBC91CB}">
      <dsp:nvSpPr>
        <dsp:cNvPr id="0" name=""/>
        <dsp:cNvSpPr/>
      </dsp:nvSpPr>
      <dsp:spPr>
        <a:xfrm>
          <a:off x="1666612" y="40793"/>
          <a:ext cx="1958102" cy="1958102"/>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kern="1200"/>
            <a:t>Inventiveness</a:t>
          </a:r>
        </a:p>
      </dsp:txBody>
      <dsp:txXfrm>
        <a:off x="1927693" y="383461"/>
        <a:ext cx="1435941" cy="881146"/>
      </dsp:txXfrm>
    </dsp:sp>
    <dsp:sp modelId="{BB7DD50D-B548-7C41-B89D-A424A57CF8C4}">
      <dsp:nvSpPr>
        <dsp:cNvPr id="0" name=""/>
        <dsp:cNvSpPr/>
      </dsp:nvSpPr>
      <dsp:spPr>
        <a:xfrm>
          <a:off x="2373161" y="1264607"/>
          <a:ext cx="1958102" cy="1958102"/>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kern="1200" dirty="0"/>
            <a:t>Credibility</a:t>
          </a:r>
        </a:p>
      </dsp:txBody>
      <dsp:txXfrm>
        <a:off x="2972014" y="1770450"/>
        <a:ext cx="1174861" cy="1076956"/>
      </dsp:txXfrm>
    </dsp:sp>
    <dsp:sp modelId="{410FC2C3-5228-DF4B-A69C-0A5CF34F4673}">
      <dsp:nvSpPr>
        <dsp:cNvPr id="0" name=""/>
        <dsp:cNvSpPr/>
      </dsp:nvSpPr>
      <dsp:spPr>
        <a:xfrm>
          <a:off x="960064" y="1264607"/>
          <a:ext cx="1958102" cy="1958102"/>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kern="1200" dirty="0"/>
            <a:t>Knowledge	</a:t>
          </a:r>
        </a:p>
      </dsp:txBody>
      <dsp:txXfrm>
        <a:off x="1144452" y="1770450"/>
        <a:ext cx="1174861" cy="107695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A3231A-8DCC-B245-9C88-620E32CC97D4}">
      <dsp:nvSpPr>
        <dsp:cNvPr id="0" name=""/>
        <dsp:cNvSpPr/>
      </dsp:nvSpPr>
      <dsp:spPr>
        <a:xfrm>
          <a:off x="798759" y="174130"/>
          <a:ext cx="2250307" cy="2250307"/>
        </a:xfrm>
        <a:prstGeom prst="pie">
          <a:avLst>
            <a:gd name="adj1" fmla="val 16200000"/>
            <a:gd name="adj2" fmla="val 180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How?</a:t>
          </a:r>
        </a:p>
      </dsp:txBody>
      <dsp:txXfrm>
        <a:off x="1984725" y="650981"/>
        <a:ext cx="803681" cy="669734"/>
      </dsp:txXfrm>
    </dsp:sp>
    <dsp:sp modelId="{7FC15667-8D70-CB44-A919-3E800AA842FE}">
      <dsp:nvSpPr>
        <dsp:cNvPr id="0" name=""/>
        <dsp:cNvSpPr/>
      </dsp:nvSpPr>
      <dsp:spPr>
        <a:xfrm>
          <a:off x="752414" y="254499"/>
          <a:ext cx="2250307" cy="2250307"/>
        </a:xfrm>
        <a:prstGeom prst="pie">
          <a:avLst>
            <a:gd name="adj1" fmla="val 1800000"/>
            <a:gd name="adj2" fmla="val 900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Speaking the client’s language</a:t>
          </a:r>
        </a:p>
      </dsp:txBody>
      <dsp:txXfrm>
        <a:off x="1288201" y="1714520"/>
        <a:ext cx="1205522" cy="589366"/>
      </dsp:txXfrm>
    </dsp:sp>
    <dsp:sp modelId="{4AC6DD5C-D8E5-D746-A301-EB12BF2BCB84}">
      <dsp:nvSpPr>
        <dsp:cNvPr id="0" name=""/>
        <dsp:cNvSpPr/>
      </dsp:nvSpPr>
      <dsp:spPr>
        <a:xfrm>
          <a:off x="706068" y="174130"/>
          <a:ext cx="2250307" cy="2250307"/>
        </a:xfrm>
        <a:prstGeom prst="pie">
          <a:avLst>
            <a:gd name="adj1" fmla="val 9000000"/>
            <a:gd name="adj2" fmla="val 1620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What?</a:t>
          </a:r>
        </a:p>
      </dsp:txBody>
      <dsp:txXfrm>
        <a:off x="966729" y="650981"/>
        <a:ext cx="803681" cy="669734"/>
      </dsp:txXfrm>
    </dsp:sp>
    <dsp:sp modelId="{96127E47-ADA0-0346-8282-1D6F0614625D}">
      <dsp:nvSpPr>
        <dsp:cNvPr id="0" name=""/>
        <dsp:cNvSpPr/>
      </dsp:nvSpPr>
      <dsp:spPr>
        <a:xfrm>
          <a:off x="659640" y="34826"/>
          <a:ext cx="2528917" cy="2528917"/>
        </a:xfrm>
        <a:prstGeom prst="circularArrow">
          <a:avLst>
            <a:gd name="adj1" fmla="val 5085"/>
            <a:gd name="adj2" fmla="val 327528"/>
            <a:gd name="adj3" fmla="val 1472472"/>
            <a:gd name="adj4" fmla="val 16199432"/>
            <a:gd name="adj5" fmla="val 5932"/>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B8953FC9-8CED-454E-9C7F-6011D201C390}">
      <dsp:nvSpPr>
        <dsp:cNvPr id="0" name=""/>
        <dsp:cNvSpPr/>
      </dsp:nvSpPr>
      <dsp:spPr>
        <a:xfrm>
          <a:off x="613109" y="115052"/>
          <a:ext cx="2528917" cy="2528917"/>
        </a:xfrm>
        <a:prstGeom prst="circularArrow">
          <a:avLst>
            <a:gd name="adj1" fmla="val 5085"/>
            <a:gd name="adj2" fmla="val 327528"/>
            <a:gd name="adj3" fmla="val 8671970"/>
            <a:gd name="adj4" fmla="val 1800502"/>
            <a:gd name="adj5" fmla="val 5932"/>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6DF0AF71-BDE8-774D-AB28-3E3C0F6301BC}">
      <dsp:nvSpPr>
        <dsp:cNvPr id="0" name=""/>
        <dsp:cNvSpPr/>
      </dsp:nvSpPr>
      <dsp:spPr>
        <a:xfrm>
          <a:off x="566577" y="34826"/>
          <a:ext cx="2528917" cy="2528917"/>
        </a:xfrm>
        <a:prstGeom prst="circularArrow">
          <a:avLst>
            <a:gd name="adj1" fmla="val 5085"/>
            <a:gd name="adj2" fmla="val 327528"/>
            <a:gd name="adj3" fmla="val 15873039"/>
            <a:gd name="adj4" fmla="val 9000000"/>
            <a:gd name="adj5" fmla="val 5932"/>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E4B90FEC-136B-414D-B367-73C3CAB7E17E}" type="datetimeFigureOut">
              <a:rPr lang="en-US" smtClean="0"/>
              <a:t>5/14/2021</a:t>
            </a:fld>
            <a:endParaRPr lang="en-US"/>
          </a:p>
        </p:txBody>
      </p:sp>
      <p:sp>
        <p:nvSpPr>
          <p:cNvPr id="4" name="Footer Placeholder 3"/>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8CAA7B61-425C-F44A-A44E-FF0235A5CD73}" type="slidenum">
              <a:rPr lang="en-US" smtClean="0"/>
              <a:t>‹nr.›</a:t>
            </a:fld>
            <a:endParaRPr lang="en-US"/>
          </a:p>
        </p:txBody>
      </p:sp>
    </p:spTree>
    <p:extLst>
      <p:ext uri="{BB962C8B-B14F-4D97-AF65-F5344CB8AC3E}">
        <p14:creationId xmlns:p14="http://schemas.microsoft.com/office/powerpoint/2010/main" val="18994207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24EABD28-601B-4F4C-9CE3-B277E218A3F7}" type="datetimeFigureOut">
              <a:rPr lang="en-US" smtClean="0"/>
              <a:t>5/14/2021</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B83B6CBE-F4AD-0445-8CED-5C5B0F9E5218}" type="slidenum">
              <a:rPr lang="en-US" smtClean="0"/>
              <a:t>‹nr.›</a:t>
            </a:fld>
            <a:endParaRPr lang="en-US"/>
          </a:p>
        </p:txBody>
      </p:sp>
    </p:spTree>
    <p:extLst>
      <p:ext uri="{BB962C8B-B14F-4D97-AF65-F5344CB8AC3E}">
        <p14:creationId xmlns:p14="http://schemas.microsoft.com/office/powerpoint/2010/main" val="3203997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1646DC7-C70F-B540-BE9F-243A1E13EDE2}" type="datetimeFigureOut">
              <a:rPr lang="en-US" smtClean="0"/>
              <a:t>5/14/2021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7C9809-404B-5A4A-AE43-568D50C284D5}" type="slidenum">
              <a:rPr lang="en-US" smtClean="0"/>
              <a:t>‹nr.›</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1646DC7-C70F-B540-BE9F-243A1E13EDE2}" type="datetimeFigureOut">
              <a:rPr lang="en-US" smtClean="0"/>
              <a:t>5/14/2021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7C9809-404B-5A4A-AE43-568D50C284D5}" type="slidenum">
              <a:rPr lang="en-US" smtClean="0"/>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1646DC7-C70F-B540-BE9F-243A1E13EDE2}" type="datetimeFigureOut">
              <a:rPr lang="en-US" smtClean="0"/>
              <a:t>5/14/2021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7C9809-404B-5A4A-AE43-568D50C284D5}" type="slidenum">
              <a:rPr lang="en-US" smtClean="0"/>
              <a:t>‹nr.›</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1646DC7-C70F-B540-BE9F-243A1E13EDE2}" type="datetimeFigureOut">
              <a:rPr lang="en-US" smtClean="0"/>
              <a:t>5/14/2021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7C9809-404B-5A4A-AE43-568D50C284D5}" type="slidenum">
              <a:rPr lang="en-US" smtClean="0"/>
              <a:t>‹nr.›</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1646DC7-C70F-B540-BE9F-243A1E13EDE2}" type="datetimeFigureOut">
              <a:rPr lang="en-US" smtClean="0"/>
              <a:t>5/14/2021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7C9809-404B-5A4A-AE43-568D50C284D5}" type="slidenum">
              <a:rPr lang="en-US" smtClean="0"/>
              <a:t>‹nr.›</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1646DC7-C70F-B540-BE9F-243A1E13EDE2}" type="datetimeFigureOut">
              <a:rPr lang="en-US" smtClean="0"/>
              <a:t>5/14/2021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7C9809-404B-5A4A-AE43-568D50C284D5}" type="slidenum">
              <a:rPr lang="en-US" smtClean="0"/>
              <a:t>‹nr.›</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1646DC7-C70F-B540-BE9F-243A1E13EDE2}" type="datetimeFigureOut">
              <a:rPr lang="en-US" smtClean="0"/>
              <a:t>5/14/2021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27C9809-404B-5A4A-AE43-568D50C284D5}" type="slidenum">
              <a:rPr lang="en-US" smtClean="0"/>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1646DC7-C70F-B540-BE9F-243A1E13EDE2}" type="datetimeFigureOut">
              <a:rPr lang="en-US" smtClean="0"/>
              <a:t>5/14/2021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27C9809-404B-5A4A-AE43-568D50C284D5}" type="slidenum">
              <a:rPr lang="en-US" smtClean="0"/>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646DC7-C70F-B540-BE9F-243A1E13EDE2}" type="datetimeFigureOut">
              <a:rPr lang="en-US" smtClean="0"/>
              <a:t>5/14/2021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27C9809-404B-5A4A-AE43-568D50C284D5}" type="slidenum">
              <a:rPr lang="en-US" smtClean="0"/>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1646DC7-C70F-B540-BE9F-243A1E13EDE2}" type="datetimeFigureOut">
              <a:rPr lang="en-US" smtClean="0"/>
              <a:t>5/14/2021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7C9809-404B-5A4A-AE43-568D50C284D5}" type="slidenum">
              <a:rPr lang="en-US" smtClean="0"/>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1646DC7-C70F-B540-BE9F-243A1E13EDE2}" type="datetimeFigureOut">
              <a:rPr lang="en-US" smtClean="0"/>
              <a:t>5/14/2021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7C9809-404B-5A4A-AE43-568D50C284D5}" type="slidenum">
              <a:rPr lang="en-US" smtClean="0"/>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01646DC7-C70F-B540-BE9F-243A1E13EDE2}" type="datetimeFigureOut">
              <a:rPr lang="en-US" smtClean="0"/>
              <a:t>5/14/2021</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227C9809-404B-5A4A-AE43-568D50C284D5}" type="slidenum">
              <a:rPr lang="en-US" smtClean="0"/>
              <a:t>‹nr.›</a:t>
            </a:fld>
            <a:endParaRPr lang="en-US"/>
          </a:p>
        </p:txBody>
      </p:sp>
    </p:spTree>
    <p:extLst>
      <p:ext uri="{BB962C8B-B14F-4D97-AF65-F5344CB8AC3E}">
        <p14:creationId xmlns:p14="http://schemas.microsoft.com/office/powerpoint/2010/main" val="15800246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hyperlink" Target="mailto:Oliver.cox@humanities.ox.ac.uk"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Layout" Target="../diagrams/layout1.xml"/><Relationship Id="rId7" Type="http://schemas.openxmlformats.org/officeDocument/2006/relationships/image" Target="../media/image11.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2.jp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6.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diagramLayout" Target="../diagrams/layout2.xml"/><Relationship Id="rId7" Type="http://schemas.openxmlformats.org/officeDocument/2006/relationships/image" Target="../media/image1.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jpg"/><Relationship Id="rId2" Type="http://schemas.openxmlformats.org/officeDocument/2006/relationships/image" Target="../media/image16.jp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9.jpg"/><Relationship Id="rId4" Type="http://schemas.openxmlformats.org/officeDocument/2006/relationships/image" Target="../media/image18.jpg"/></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image" Target="../media/image24.jpg"/></Relationships>
</file>

<file path=ppt/slides/_rels/slide2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diagramLayout" Target="../diagrams/layout3.xml"/><Relationship Id="rId7" Type="http://schemas.openxmlformats.org/officeDocument/2006/relationships/image" Target="../media/image1.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219980"/>
            <a:ext cx="6858000" cy="1790700"/>
          </a:xfrm>
        </p:spPr>
        <p:txBody>
          <a:bodyPr>
            <a:normAutofit/>
          </a:bodyPr>
          <a:lstStyle/>
          <a:p>
            <a:r>
              <a:rPr lang="en-US" sz="4400" dirty="0">
                <a:solidFill>
                  <a:schemeClr val="accent1">
                    <a:lumMod val="50000"/>
                  </a:schemeClr>
                </a:solidFill>
                <a:latin typeface="FoundrySterling-BookExpert" charset="0"/>
                <a:ea typeface="FoundrySterling-BookExpert" charset="0"/>
                <a:cs typeface="FoundrySterling-BookExpert" charset="0"/>
              </a:rPr>
              <a:t>Entrepreneurial Activities in SSH Disciplines</a:t>
            </a:r>
          </a:p>
        </p:txBody>
      </p:sp>
      <p:sp>
        <p:nvSpPr>
          <p:cNvPr id="3" name="Subtitle 2"/>
          <p:cNvSpPr>
            <a:spLocks noGrp="1"/>
          </p:cNvSpPr>
          <p:nvPr>
            <p:ph type="subTitle" idx="1"/>
          </p:nvPr>
        </p:nvSpPr>
        <p:spPr>
          <a:xfrm>
            <a:off x="1143000" y="2266791"/>
            <a:ext cx="6858000" cy="1241822"/>
          </a:xfrm>
        </p:spPr>
        <p:txBody>
          <a:bodyPr/>
          <a:lstStyle/>
          <a:p>
            <a:r>
              <a:rPr lang="en-US" dirty="0">
                <a:solidFill>
                  <a:schemeClr val="accent1">
                    <a:lumMod val="50000"/>
                  </a:schemeClr>
                </a:solidFill>
                <a:latin typeface="FoundrySterling-BookExpert" charset="0"/>
                <a:ea typeface="FoundrySterling-BookExpert" charset="0"/>
                <a:cs typeface="FoundrySterling-BookExpert" charset="0"/>
              </a:rPr>
              <a:t>AESIS Course </a:t>
            </a:r>
            <a:r>
              <a:rPr lang="mr-IN" dirty="0">
                <a:solidFill>
                  <a:schemeClr val="accent1">
                    <a:lumMod val="50000"/>
                  </a:schemeClr>
                </a:solidFill>
                <a:latin typeface="FoundrySterling-BookExpert" charset="0"/>
                <a:ea typeface="FoundrySterling-BookExpert" charset="0"/>
                <a:cs typeface="FoundrySterling-BookExpert" charset="0"/>
              </a:rPr>
              <a:t>–</a:t>
            </a:r>
            <a:r>
              <a:rPr lang="en-US" dirty="0">
                <a:solidFill>
                  <a:schemeClr val="accent1">
                    <a:lumMod val="50000"/>
                  </a:schemeClr>
                </a:solidFill>
                <a:latin typeface="FoundrySterling-BookExpert" charset="0"/>
                <a:ea typeface="FoundrySterling-BookExpert" charset="0"/>
                <a:cs typeface="FoundrySterling-BookExpert" charset="0"/>
              </a:rPr>
              <a:t> Innovation and Entrepreneurship for PHDs and Post-Docs</a:t>
            </a:r>
          </a:p>
          <a:p>
            <a:r>
              <a:rPr lang="en-US" dirty="0">
                <a:solidFill>
                  <a:schemeClr val="accent1">
                    <a:lumMod val="50000"/>
                  </a:schemeClr>
                </a:solidFill>
                <a:latin typeface="FoundrySterling-BookExpert" charset="0"/>
                <a:ea typeface="FoundrySterling-BookExpert" charset="0"/>
                <a:cs typeface="FoundrySterling-BookExpert" charset="0"/>
              </a:rPr>
              <a:t>Online, 14 May 2021</a:t>
            </a:r>
          </a:p>
        </p:txBody>
      </p:sp>
      <p:grpSp>
        <p:nvGrpSpPr>
          <p:cNvPr id="9" name="Group 8"/>
          <p:cNvGrpSpPr/>
          <p:nvPr/>
        </p:nvGrpSpPr>
        <p:grpSpPr>
          <a:xfrm>
            <a:off x="4683118" y="3883381"/>
            <a:ext cx="3880339" cy="1066800"/>
            <a:chOff x="230493" y="3864991"/>
            <a:chExt cx="3880339" cy="106680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493" y="3864991"/>
              <a:ext cx="1066800" cy="10668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9878" y="3931609"/>
              <a:ext cx="2750954" cy="993584"/>
            </a:xfrm>
            <a:prstGeom prst="rect">
              <a:avLst/>
            </a:prstGeom>
          </p:spPr>
        </p:pic>
      </p:grpSp>
      <p:sp>
        <p:nvSpPr>
          <p:cNvPr id="8" name="TextBox 7"/>
          <p:cNvSpPr txBox="1"/>
          <p:nvPr/>
        </p:nvSpPr>
        <p:spPr>
          <a:xfrm>
            <a:off x="292608" y="3949999"/>
            <a:ext cx="3572256" cy="923330"/>
          </a:xfrm>
          <a:prstGeom prst="rect">
            <a:avLst/>
          </a:prstGeom>
          <a:noFill/>
        </p:spPr>
        <p:txBody>
          <a:bodyPr wrap="square" rtlCol="0">
            <a:spAutoFit/>
          </a:bodyPr>
          <a:lstStyle/>
          <a:p>
            <a:r>
              <a:rPr lang="en-US" dirty="0">
                <a:solidFill>
                  <a:schemeClr val="accent1">
                    <a:lumMod val="50000"/>
                  </a:schemeClr>
                </a:solidFill>
                <a:latin typeface="FoundrySterling-BookExpert" charset="0"/>
                <a:ea typeface="FoundrySterling-BookExpert" charset="0"/>
                <a:cs typeface="FoundrySterling-BookExpert" charset="0"/>
                <a:hlinkClick r:id="rId4"/>
              </a:rPr>
              <a:t>Oliver.cox@humanities.ox.ac.uk</a:t>
            </a:r>
            <a:endParaRPr lang="en-US" dirty="0">
              <a:solidFill>
                <a:schemeClr val="accent1">
                  <a:lumMod val="50000"/>
                </a:schemeClr>
              </a:solidFill>
              <a:latin typeface="FoundrySterling-BookExpert" charset="0"/>
              <a:ea typeface="FoundrySterling-BookExpert" charset="0"/>
              <a:cs typeface="FoundrySterling-BookExpert" charset="0"/>
            </a:endParaRPr>
          </a:p>
          <a:p>
            <a:endParaRPr lang="en-US" dirty="0">
              <a:solidFill>
                <a:schemeClr val="accent1">
                  <a:lumMod val="50000"/>
                </a:schemeClr>
              </a:solidFill>
              <a:latin typeface="FoundrySterling-BookExpert" charset="0"/>
              <a:ea typeface="FoundrySterling-BookExpert" charset="0"/>
              <a:cs typeface="FoundrySterling-BookExpert" charset="0"/>
            </a:endParaRPr>
          </a:p>
          <a:p>
            <a:r>
              <a:rPr lang="en-US" dirty="0">
                <a:solidFill>
                  <a:schemeClr val="tx2"/>
                </a:solidFill>
                <a:latin typeface="FoundrySterling-BookExpert" charset="0"/>
                <a:ea typeface="FoundrySterling-BookExpert" charset="0"/>
                <a:cs typeface="FoundrySterling-BookExpert" charset="0"/>
              </a:rPr>
              <a:t>Twitter: @</a:t>
            </a:r>
            <a:r>
              <a:rPr lang="en-US" dirty="0" err="1">
                <a:solidFill>
                  <a:schemeClr val="tx2"/>
                </a:solidFill>
                <a:latin typeface="FoundrySterling-BookExpert" charset="0"/>
                <a:ea typeface="FoundrySterling-BookExpert" charset="0"/>
                <a:cs typeface="FoundrySterling-BookExpert" charset="0"/>
              </a:rPr>
              <a:t>OliverJWCox</a:t>
            </a:r>
            <a:endParaRPr lang="en-US" dirty="0">
              <a:solidFill>
                <a:schemeClr val="tx2"/>
              </a:solidFill>
              <a:latin typeface="FoundrySterling-BookExpert" charset="0"/>
              <a:ea typeface="FoundrySterling-BookExpert" charset="0"/>
              <a:cs typeface="FoundrySterling-BookExpert" charset="0"/>
            </a:endParaRPr>
          </a:p>
          <a:p>
            <a:endParaRPr lang="en-US" dirty="0"/>
          </a:p>
        </p:txBody>
      </p:sp>
    </p:spTree>
    <p:extLst>
      <p:ext uri="{BB962C8B-B14F-4D97-AF65-F5344CB8AC3E}">
        <p14:creationId xmlns:p14="http://schemas.microsoft.com/office/powerpoint/2010/main" val="4984093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5462" y="2012334"/>
            <a:ext cx="3144922" cy="994172"/>
          </a:xfrm>
        </p:spPr>
        <p:txBody>
          <a:bodyPr>
            <a:noAutofit/>
          </a:bodyPr>
          <a:lstStyle/>
          <a:p>
            <a:r>
              <a:rPr lang="en-US" sz="4000" b="1" dirty="0">
                <a:solidFill>
                  <a:schemeClr val="accent1">
                    <a:lumMod val="50000"/>
                  </a:schemeClr>
                </a:solidFill>
                <a:latin typeface="FoundrySterling-Book" charset="0"/>
                <a:ea typeface="FoundrySterling-Book" charset="0"/>
                <a:cs typeface="FoundrySterling-Book" charset="0"/>
              </a:rPr>
              <a:t>Who are you?</a:t>
            </a:r>
          </a:p>
        </p:txBody>
      </p:sp>
      <p:sp>
        <p:nvSpPr>
          <p:cNvPr id="3" name="Content Placeholder 2"/>
          <p:cNvSpPr>
            <a:spLocks noGrp="1"/>
          </p:cNvSpPr>
          <p:nvPr>
            <p:ph idx="1"/>
          </p:nvPr>
        </p:nvSpPr>
        <p:spPr>
          <a:xfrm>
            <a:off x="141789" y="1189898"/>
            <a:ext cx="5308854" cy="3263504"/>
          </a:xfrm>
        </p:spPr>
        <p:txBody>
          <a:bodyPr/>
          <a:lstStyle/>
          <a:p>
            <a:pPr lvl="1"/>
            <a:endParaRPr lang="en-US" sz="1300" dirty="0">
              <a:solidFill>
                <a:schemeClr val="accent1">
                  <a:lumMod val="50000"/>
                </a:schemeClr>
              </a:solidFill>
              <a:latin typeface="FoundrySterling-Book" charset="0"/>
              <a:ea typeface="FoundrySterling-Book" charset="0"/>
              <a:cs typeface="FoundrySterling-Book" charset="0"/>
            </a:endParaRPr>
          </a:p>
          <a:p>
            <a:pPr lvl="1"/>
            <a:endParaRPr lang="en-US" sz="1300" dirty="0">
              <a:solidFill>
                <a:schemeClr val="accent1">
                  <a:lumMod val="50000"/>
                </a:schemeClr>
              </a:solidFill>
              <a:latin typeface="FoundrySterling-Book" charset="0"/>
              <a:ea typeface="FoundrySterling-Book" charset="0"/>
              <a:cs typeface="FoundrySterling-Book" charset="0"/>
            </a:endParaRPr>
          </a:p>
          <a:p>
            <a:endParaRPr lang="en-US" dirty="0"/>
          </a:p>
        </p:txBody>
      </p:sp>
      <p:grpSp>
        <p:nvGrpSpPr>
          <p:cNvPr id="13" name="Group 12"/>
          <p:cNvGrpSpPr/>
          <p:nvPr/>
        </p:nvGrpSpPr>
        <p:grpSpPr>
          <a:xfrm>
            <a:off x="141789" y="4448991"/>
            <a:ext cx="2040737" cy="561048"/>
            <a:chOff x="230493" y="3864991"/>
            <a:chExt cx="3880339" cy="1066800"/>
          </a:xfrm>
        </p:grpSpPr>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493" y="3864991"/>
              <a:ext cx="1066800" cy="1066800"/>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9878" y="3931609"/>
              <a:ext cx="2750954" cy="993584"/>
            </a:xfrm>
            <a:prstGeom prst="rect">
              <a:avLst/>
            </a:prstGeom>
          </p:spPr>
        </p:pic>
      </p:grpSp>
    </p:spTree>
    <p:extLst>
      <p:ext uri="{BB962C8B-B14F-4D97-AF65-F5344CB8AC3E}">
        <p14:creationId xmlns:p14="http://schemas.microsoft.com/office/powerpoint/2010/main" val="14974756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789" y="146302"/>
            <a:ext cx="9002211" cy="994172"/>
          </a:xfrm>
        </p:spPr>
        <p:txBody>
          <a:bodyPr>
            <a:normAutofit fontScale="90000"/>
          </a:bodyPr>
          <a:lstStyle/>
          <a:p>
            <a:r>
              <a:rPr lang="en-US" b="1" dirty="0">
                <a:solidFill>
                  <a:schemeClr val="accent1">
                    <a:lumMod val="50000"/>
                  </a:schemeClr>
                </a:solidFill>
                <a:latin typeface="FoundrySterling-Book" charset="0"/>
                <a:ea typeface="FoundrySterling-Book" charset="0"/>
                <a:cs typeface="FoundrySterling-Book" charset="0"/>
              </a:rPr>
              <a:t>Why did I do it? Personal Experiences of Entrepreneurship</a:t>
            </a:r>
            <a:br>
              <a:rPr lang="en-US" b="1" dirty="0">
                <a:solidFill>
                  <a:schemeClr val="accent1">
                    <a:lumMod val="50000"/>
                  </a:schemeClr>
                </a:solidFill>
                <a:latin typeface="FoundrySterling-Book" charset="0"/>
                <a:ea typeface="FoundrySterling-Book" charset="0"/>
                <a:cs typeface="FoundrySterling-Book" charset="0"/>
              </a:rPr>
            </a:br>
            <a:endParaRPr lang="en-US" b="1" dirty="0">
              <a:solidFill>
                <a:schemeClr val="accent1">
                  <a:lumMod val="50000"/>
                </a:schemeClr>
              </a:solidFill>
              <a:latin typeface="FoundrySterling-Book" charset="0"/>
              <a:ea typeface="FoundrySterling-Book" charset="0"/>
              <a:cs typeface="FoundrySterling-Book" charset="0"/>
            </a:endParaRPr>
          </a:p>
        </p:txBody>
      </p:sp>
      <p:sp>
        <p:nvSpPr>
          <p:cNvPr id="3" name="Content Placeholder 2"/>
          <p:cNvSpPr>
            <a:spLocks noGrp="1"/>
          </p:cNvSpPr>
          <p:nvPr>
            <p:ph idx="1"/>
          </p:nvPr>
        </p:nvSpPr>
        <p:spPr>
          <a:xfrm>
            <a:off x="141789" y="1189898"/>
            <a:ext cx="5308854" cy="3263504"/>
          </a:xfrm>
        </p:spPr>
        <p:txBody>
          <a:bodyPr/>
          <a:lstStyle/>
          <a:p>
            <a:pPr lvl="1"/>
            <a:endParaRPr lang="en-US" sz="1300" dirty="0">
              <a:solidFill>
                <a:schemeClr val="accent1">
                  <a:lumMod val="50000"/>
                </a:schemeClr>
              </a:solidFill>
              <a:latin typeface="FoundrySterling-Book" charset="0"/>
              <a:ea typeface="FoundrySterling-Book" charset="0"/>
              <a:cs typeface="FoundrySterling-Book" charset="0"/>
            </a:endParaRPr>
          </a:p>
          <a:p>
            <a:pPr lvl="1"/>
            <a:endParaRPr lang="en-US" sz="1300" dirty="0">
              <a:solidFill>
                <a:schemeClr val="accent1">
                  <a:lumMod val="50000"/>
                </a:schemeClr>
              </a:solidFill>
              <a:latin typeface="FoundrySterling-Book" charset="0"/>
              <a:ea typeface="FoundrySterling-Book" charset="0"/>
              <a:cs typeface="FoundrySterling-Book" charset="0"/>
            </a:endParaRPr>
          </a:p>
          <a:p>
            <a:endParaRPr lang="en-US" dirty="0"/>
          </a:p>
        </p:txBody>
      </p:sp>
      <p:sp>
        <p:nvSpPr>
          <p:cNvPr id="13" name="Content Placeholder 2"/>
          <p:cNvSpPr txBox="1">
            <a:spLocks/>
          </p:cNvSpPr>
          <p:nvPr/>
        </p:nvSpPr>
        <p:spPr>
          <a:xfrm>
            <a:off x="141789" y="1031402"/>
            <a:ext cx="5308854" cy="3263504"/>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a:endParaRPr lang="en-US" sz="1300" dirty="0">
              <a:solidFill>
                <a:schemeClr val="accent1">
                  <a:lumMod val="50000"/>
                </a:schemeClr>
              </a:solidFill>
              <a:latin typeface="FoundrySterling-Book" charset="0"/>
              <a:ea typeface="FoundrySterling-Book" charset="0"/>
              <a:cs typeface="FoundrySterling-Book" charset="0"/>
            </a:endParaRPr>
          </a:p>
          <a:p>
            <a:pPr lvl="1"/>
            <a:endParaRPr lang="en-US" sz="1300" dirty="0">
              <a:solidFill>
                <a:schemeClr val="accent1">
                  <a:lumMod val="50000"/>
                </a:schemeClr>
              </a:solidFill>
              <a:latin typeface="FoundrySterling-Book" charset="0"/>
              <a:ea typeface="FoundrySterling-Book" charset="0"/>
              <a:cs typeface="FoundrySterling-Book" charset="0"/>
            </a:endParaRPr>
          </a:p>
          <a:p>
            <a:endParaRPr lang="en-US" dirty="0"/>
          </a:p>
        </p:txBody>
      </p:sp>
      <p:sp>
        <p:nvSpPr>
          <p:cNvPr id="4" name="Rectangle 3"/>
          <p:cNvSpPr/>
          <p:nvPr/>
        </p:nvSpPr>
        <p:spPr>
          <a:xfrm>
            <a:off x="306569" y="822024"/>
            <a:ext cx="8281526" cy="369332"/>
          </a:xfrm>
          <a:prstGeom prst="rect">
            <a:avLst/>
          </a:prstGeom>
        </p:spPr>
        <p:txBody>
          <a:bodyPr wrap="square">
            <a:spAutoFit/>
          </a:bodyPr>
          <a:lstStyle/>
          <a:p>
            <a:pPr marL="342900" lvl="0" indent="-342900">
              <a:buFont typeface="+mj-lt"/>
              <a:buAutoNum type="arabicPeriod"/>
            </a:pPr>
            <a:r>
              <a:rPr lang="en-US" sz="1800" dirty="0">
                <a:solidFill>
                  <a:schemeClr val="accent1">
                    <a:lumMod val="50000"/>
                  </a:schemeClr>
                </a:solidFill>
                <a:latin typeface="FoundrySterling-Book" charset="0"/>
                <a:ea typeface="FoundrySterling-Book" charset="0"/>
                <a:cs typeface="FoundrySterling-Book" charset="0"/>
              </a:rPr>
              <a:t>Address the image problem that </a:t>
            </a:r>
            <a:r>
              <a:rPr lang="en-US" sz="1800">
                <a:solidFill>
                  <a:schemeClr val="accent1">
                    <a:lumMod val="50000"/>
                  </a:schemeClr>
                </a:solidFill>
                <a:latin typeface="FoundrySterling-Book" charset="0"/>
                <a:ea typeface="FoundrySterling-Book" charset="0"/>
                <a:cs typeface="FoundrySterling-Book" charset="0"/>
              </a:rPr>
              <a:t>historians have</a:t>
            </a:r>
            <a:r>
              <a:rPr lang="en-US" sz="1800" dirty="0">
                <a:solidFill>
                  <a:schemeClr val="accent1">
                    <a:lumMod val="50000"/>
                  </a:schemeClr>
                </a:solidFill>
                <a:latin typeface="FoundrySterling-Book" charset="0"/>
                <a:ea typeface="FoundrySterling-Book" charset="0"/>
                <a:cs typeface="FoundrySterling-Book" charset="0"/>
              </a:rPr>
              <a:t>.</a:t>
            </a:r>
            <a:endParaRPr lang="en-GB" sz="1800" dirty="0">
              <a:solidFill>
                <a:schemeClr val="accent1">
                  <a:lumMod val="50000"/>
                </a:schemeClr>
              </a:solidFill>
              <a:latin typeface="FoundrySterling-Book" charset="0"/>
              <a:ea typeface="FoundrySterling-Book" charset="0"/>
              <a:cs typeface="FoundrySterling-Book"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9682" y="1288747"/>
            <a:ext cx="5715300" cy="3142931"/>
          </a:xfrm>
          <a:prstGeom prst="rect">
            <a:avLst/>
          </a:prstGeom>
        </p:spPr>
      </p:pic>
      <p:grpSp>
        <p:nvGrpSpPr>
          <p:cNvPr id="14" name="Group 13"/>
          <p:cNvGrpSpPr/>
          <p:nvPr/>
        </p:nvGrpSpPr>
        <p:grpSpPr>
          <a:xfrm>
            <a:off x="141789" y="4448991"/>
            <a:ext cx="2040737" cy="561048"/>
            <a:chOff x="230493" y="3864991"/>
            <a:chExt cx="3880339" cy="1066800"/>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493" y="3864991"/>
              <a:ext cx="1066800" cy="1066800"/>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9878" y="3931609"/>
              <a:ext cx="2750954" cy="993584"/>
            </a:xfrm>
            <a:prstGeom prst="rect">
              <a:avLst/>
            </a:prstGeom>
          </p:spPr>
        </p:pic>
      </p:grpSp>
    </p:spTree>
    <p:extLst>
      <p:ext uri="{BB962C8B-B14F-4D97-AF65-F5344CB8AC3E}">
        <p14:creationId xmlns:p14="http://schemas.microsoft.com/office/powerpoint/2010/main" val="11150502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1789" y="1189898"/>
            <a:ext cx="5308854" cy="3263504"/>
          </a:xfrm>
        </p:spPr>
        <p:txBody>
          <a:bodyPr/>
          <a:lstStyle/>
          <a:p>
            <a:pPr lvl="1"/>
            <a:endParaRPr lang="en-US" sz="1300" dirty="0">
              <a:solidFill>
                <a:schemeClr val="accent1">
                  <a:lumMod val="50000"/>
                </a:schemeClr>
              </a:solidFill>
              <a:latin typeface="FoundrySterling-Book" charset="0"/>
              <a:ea typeface="FoundrySterling-Book" charset="0"/>
              <a:cs typeface="FoundrySterling-Book" charset="0"/>
            </a:endParaRPr>
          </a:p>
          <a:p>
            <a:pPr lvl="1"/>
            <a:endParaRPr lang="en-US" sz="1300" dirty="0">
              <a:solidFill>
                <a:schemeClr val="accent1">
                  <a:lumMod val="50000"/>
                </a:schemeClr>
              </a:solidFill>
              <a:latin typeface="FoundrySterling-Book" charset="0"/>
              <a:ea typeface="FoundrySterling-Book" charset="0"/>
              <a:cs typeface="FoundrySterling-Book" charset="0"/>
            </a:endParaRPr>
          </a:p>
          <a:p>
            <a:endParaRPr lang="en-US" dirty="0"/>
          </a:p>
        </p:txBody>
      </p:sp>
      <p:sp>
        <p:nvSpPr>
          <p:cNvPr id="13" name="Content Placeholder 2"/>
          <p:cNvSpPr txBox="1">
            <a:spLocks/>
          </p:cNvSpPr>
          <p:nvPr/>
        </p:nvSpPr>
        <p:spPr>
          <a:xfrm>
            <a:off x="141789" y="1031402"/>
            <a:ext cx="5308854" cy="3263504"/>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a:endParaRPr lang="en-US" sz="1300" dirty="0">
              <a:solidFill>
                <a:schemeClr val="accent1">
                  <a:lumMod val="50000"/>
                </a:schemeClr>
              </a:solidFill>
              <a:latin typeface="FoundrySterling-Book" charset="0"/>
              <a:ea typeface="FoundrySterling-Book" charset="0"/>
              <a:cs typeface="FoundrySterling-Book" charset="0"/>
            </a:endParaRPr>
          </a:p>
          <a:p>
            <a:pPr lvl="1"/>
            <a:endParaRPr lang="en-US" sz="1300" dirty="0">
              <a:solidFill>
                <a:schemeClr val="accent1">
                  <a:lumMod val="50000"/>
                </a:schemeClr>
              </a:solidFill>
              <a:latin typeface="FoundrySterling-Book" charset="0"/>
              <a:ea typeface="FoundrySterling-Book" charset="0"/>
              <a:cs typeface="FoundrySterling-Book" charset="0"/>
            </a:endParaRPr>
          </a:p>
          <a:p>
            <a:endParaRPr lang="en-US" dirty="0"/>
          </a:p>
        </p:txBody>
      </p:sp>
      <p:pic>
        <p:nvPicPr>
          <p:cNvPr id="14" name="Content Placeholder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569" y="1452832"/>
            <a:ext cx="4305953" cy="2420644"/>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0767" y="1442941"/>
            <a:ext cx="3767328" cy="2430535"/>
          </a:xfrm>
          <a:prstGeom prst="rect">
            <a:avLst/>
          </a:prstGeom>
        </p:spPr>
      </p:pic>
      <p:sp>
        <p:nvSpPr>
          <p:cNvPr id="4" name="Rectangle 3"/>
          <p:cNvSpPr/>
          <p:nvPr/>
        </p:nvSpPr>
        <p:spPr>
          <a:xfrm>
            <a:off x="306569" y="311039"/>
            <a:ext cx="8281526" cy="830997"/>
          </a:xfrm>
          <a:prstGeom prst="rect">
            <a:avLst/>
          </a:prstGeom>
        </p:spPr>
        <p:txBody>
          <a:bodyPr wrap="square">
            <a:spAutoFit/>
          </a:bodyPr>
          <a:lstStyle/>
          <a:p>
            <a:pPr marL="457200" lvl="0" indent="-457200">
              <a:buFont typeface="+mj-lt"/>
              <a:buAutoNum type="arabicPeriod" startAt="2"/>
            </a:pPr>
            <a:r>
              <a:rPr lang="en-US" sz="2400" dirty="0">
                <a:solidFill>
                  <a:schemeClr val="accent1">
                    <a:lumMod val="50000"/>
                  </a:schemeClr>
                </a:solidFill>
                <a:latin typeface="FoundrySterling-Book" charset="0"/>
                <a:ea typeface="FoundrySterling-Book" charset="0"/>
                <a:cs typeface="FoundrySterling-Book" charset="0"/>
              </a:rPr>
              <a:t>Address the image problem that historians of the country house have.</a:t>
            </a:r>
            <a:endParaRPr lang="en-GB" sz="2400" dirty="0">
              <a:solidFill>
                <a:schemeClr val="accent1">
                  <a:lumMod val="50000"/>
                </a:schemeClr>
              </a:solidFill>
              <a:latin typeface="FoundrySterling-Book" charset="0"/>
              <a:ea typeface="FoundrySterling-Book" charset="0"/>
              <a:cs typeface="FoundrySterling-Book" charset="0"/>
            </a:endParaRPr>
          </a:p>
        </p:txBody>
      </p:sp>
      <p:grpSp>
        <p:nvGrpSpPr>
          <p:cNvPr id="16" name="Group 15"/>
          <p:cNvGrpSpPr/>
          <p:nvPr/>
        </p:nvGrpSpPr>
        <p:grpSpPr>
          <a:xfrm>
            <a:off x="141789" y="4448991"/>
            <a:ext cx="2040737" cy="561048"/>
            <a:chOff x="230493" y="3864991"/>
            <a:chExt cx="3880339" cy="106680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493" y="3864991"/>
              <a:ext cx="1066800" cy="1066800"/>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9878" y="3931609"/>
              <a:ext cx="2750954" cy="993584"/>
            </a:xfrm>
            <a:prstGeom prst="rect">
              <a:avLst/>
            </a:prstGeom>
          </p:spPr>
        </p:pic>
      </p:grpSp>
    </p:spTree>
    <p:extLst>
      <p:ext uri="{BB962C8B-B14F-4D97-AF65-F5344CB8AC3E}">
        <p14:creationId xmlns:p14="http://schemas.microsoft.com/office/powerpoint/2010/main" val="21114029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1789" y="1189898"/>
            <a:ext cx="5308854" cy="3263504"/>
          </a:xfrm>
        </p:spPr>
        <p:txBody>
          <a:bodyPr/>
          <a:lstStyle/>
          <a:p>
            <a:pPr lvl="1"/>
            <a:endParaRPr lang="en-US" sz="1300" dirty="0">
              <a:solidFill>
                <a:schemeClr val="accent1">
                  <a:lumMod val="50000"/>
                </a:schemeClr>
              </a:solidFill>
              <a:latin typeface="FoundrySterling-Book" charset="0"/>
              <a:ea typeface="FoundrySterling-Book" charset="0"/>
              <a:cs typeface="FoundrySterling-Book" charset="0"/>
            </a:endParaRPr>
          </a:p>
          <a:p>
            <a:pPr lvl="1"/>
            <a:endParaRPr lang="en-US" sz="1300" dirty="0">
              <a:solidFill>
                <a:schemeClr val="accent1">
                  <a:lumMod val="50000"/>
                </a:schemeClr>
              </a:solidFill>
              <a:latin typeface="FoundrySterling-Book" charset="0"/>
              <a:ea typeface="FoundrySterling-Book" charset="0"/>
              <a:cs typeface="FoundrySterling-Book" charset="0"/>
            </a:endParaRPr>
          </a:p>
          <a:p>
            <a:endParaRPr lang="en-US" dirty="0"/>
          </a:p>
        </p:txBody>
      </p:sp>
      <p:sp>
        <p:nvSpPr>
          <p:cNvPr id="13" name="Content Placeholder 2"/>
          <p:cNvSpPr txBox="1">
            <a:spLocks/>
          </p:cNvSpPr>
          <p:nvPr/>
        </p:nvSpPr>
        <p:spPr>
          <a:xfrm>
            <a:off x="141789" y="1031402"/>
            <a:ext cx="5308854" cy="3263504"/>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a:endParaRPr lang="en-US" sz="1300" dirty="0">
              <a:solidFill>
                <a:schemeClr val="accent1">
                  <a:lumMod val="50000"/>
                </a:schemeClr>
              </a:solidFill>
              <a:latin typeface="FoundrySterling-Book" charset="0"/>
              <a:ea typeface="FoundrySterling-Book" charset="0"/>
              <a:cs typeface="FoundrySterling-Book" charset="0"/>
            </a:endParaRPr>
          </a:p>
          <a:p>
            <a:pPr lvl="1"/>
            <a:endParaRPr lang="en-US" sz="1300" dirty="0">
              <a:solidFill>
                <a:schemeClr val="accent1">
                  <a:lumMod val="50000"/>
                </a:schemeClr>
              </a:solidFill>
              <a:latin typeface="FoundrySterling-Book" charset="0"/>
              <a:ea typeface="FoundrySterling-Book" charset="0"/>
              <a:cs typeface="FoundrySterling-Book" charset="0"/>
            </a:endParaRPr>
          </a:p>
          <a:p>
            <a:endParaRPr lang="en-US" dirty="0"/>
          </a:p>
        </p:txBody>
      </p:sp>
      <p:sp>
        <p:nvSpPr>
          <p:cNvPr id="4" name="Rectangle 3"/>
          <p:cNvSpPr/>
          <p:nvPr/>
        </p:nvSpPr>
        <p:spPr>
          <a:xfrm>
            <a:off x="306569" y="311039"/>
            <a:ext cx="8281526" cy="830997"/>
          </a:xfrm>
          <a:prstGeom prst="rect">
            <a:avLst/>
          </a:prstGeom>
        </p:spPr>
        <p:txBody>
          <a:bodyPr wrap="square">
            <a:spAutoFit/>
          </a:bodyPr>
          <a:lstStyle/>
          <a:p>
            <a:pPr marL="457200" lvl="0" indent="-457200">
              <a:buFont typeface="+mj-lt"/>
              <a:buAutoNum type="arabicPeriod" startAt="3"/>
            </a:pPr>
            <a:r>
              <a:rPr lang="en-US" sz="2400" dirty="0">
                <a:solidFill>
                  <a:schemeClr val="accent1">
                    <a:lumMod val="50000"/>
                  </a:schemeClr>
                </a:solidFill>
                <a:latin typeface="FoundrySterling-Book" charset="0"/>
                <a:ea typeface="FoundrySterling-Book" charset="0"/>
                <a:cs typeface="FoundrySterling-Book" charset="0"/>
              </a:rPr>
              <a:t>Share stories with a wider audience and find new routes to market.</a:t>
            </a:r>
            <a:endParaRPr lang="en-GB" sz="2400" dirty="0">
              <a:solidFill>
                <a:schemeClr val="accent1">
                  <a:lumMod val="50000"/>
                </a:schemeClr>
              </a:solidFill>
              <a:latin typeface="FoundrySterling-Book" charset="0"/>
              <a:ea typeface="FoundrySterling-Book" charset="0"/>
              <a:cs typeface="FoundrySterling-Book" charset="0"/>
            </a:endParaRPr>
          </a:p>
        </p:txBody>
      </p:sp>
      <p:graphicFrame>
        <p:nvGraphicFramePr>
          <p:cNvPr id="2" name="Diagram 1"/>
          <p:cNvGraphicFramePr/>
          <p:nvPr>
            <p:extLst>
              <p:ext uri="{D42A27DB-BD31-4B8C-83A1-F6EECF244321}">
                <p14:modId xmlns:p14="http://schemas.microsoft.com/office/powerpoint/2010/main" val="1647694394"/>
              </p:ext>
            </p:extLst>
          </p:nvPr>
        </p:nvGraphicFramePr>
        <p:xfrm>
          <a:off x="4645152" y="1036320"/>
          <a:ext cx="3962400" cy="29944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8794" y="1082638"/>
            <a:ext cx="3834133" cy="3229786"/>
          </a:xfrm>
          <a:prstGeom prst="rect">
            <a:avLst/>
          </a:prstGeom>
        </p:spPr>
      </p:pic>
      <p:grpSp>
        <p:nvGrpSpPr>
          <p:cNvPr id="14" name="Group 13"/>
          <p:cNvGrpSpPr/>
          <p:nvPr/>
        </p:nvGrpSpPr>
        <p:grpSpPr>
          <a:xfrm>
            <a:off x="141789" y="4448991"/>
            <a:ext cx="2040737" cy="561048"/>
            <a:chOff x="230493" y="3864991"/>
            <a:chExt cx="3880339" cy="1066800"/>
          </a:xfrm>
        </p:grpSpPr>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0493" y="3864991"/>
              <a:ext cx="1066800" cy="1066800"/>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59878" y="3931609"/>
              <a:ext cx="2750954" cy="993584"/>
            </a:xfrm>
            <a:prstGeom prst="rect">
              <a:avLst/>
            </a:prstGeom>
          </p:spPr>
        </p:pic>
      </p:grpSp>
    </p:spTree>
    <p:extLst>
      <p:ext uri="{BB962C8B-B14F-4D97-AF65-F5344CB8AC3E}">
        <p14:creationId xmlns:p14="http://schemas.microsoft.com/office/powerpoint/2010/main" val="13495861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1789" y="1189898"/>
            <a:ext cx="5308854" cy="3263504"/>
          </a:xfrm>
        </p:spPr>
        <p:txBody>
          <a:bodyPr/>
          <a:lstStyle/>
          <a:p>
            <a:pPr lvl="1"/>
            <a:endParaRPr lang="en-US" sz="1300" dirty="0">
              <a:solidFill>
                <a:schemeClr val="accent1">
                  <a:lumMod val="50000"/>
                </a:schemeClr>
              </a:solidFill>
              <a:latin typeface="FoundrySterling-Book" charset="0"/>
              <a:ea typeface="FoundrySterling-Book" charset="0"/>
              <a:cs typeface="FoundrySterling-Book" charset="0"/>
            </a:endParaRPr>
          </a:p>
          <a:p>
            <a:pPr lvl="1"/>
            <a:endParaRPr lang="en-US" sz="1300" dirty="0">
              <a:solidFill>
                <a:schemeClr val="accent1">
                  <a:lumMod val="50000"/>
                </a:schemeClr>
              </a:solidFill>
              <a:latin typeface="FoundrySterling-Book" charset="0"/>
              <a:ea typeface="FoundrySterling-Book" charset="0"/>
              <a:cs typeface="FoundrySterling-Book" charset="0"/>
            </a:endParaRPr>
          </a:p>
          <a:p>
            <a:endParaRPr lang="en-US" dirty="0"/>
          </a:p>
        </p:txBody>
      </p:sp>
      <p:sp>
        <p:nvSpPr>
          <p:cNvPr id="13" name="Content Placeholder 2"/>
          <p:cNvSpPr txBox="1">
            <a:spLocks/>
          </p:cNvSpPr>
          <p:nvPr/>
        </p:nvSpPr>
        <p:spPr>
          <a:xfrm>
            <a:off x="141789" y="1031402"/>
            <a:ext cx="5308854" cy="3263504"/>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a:endParaRPr lang="en-US" sz="1300" dirty="0">
              <a:solidFill>
                <a:schemeClr val="accent1">
                  <a:lumMod val="50000"/>
                </a:schemeClr>
              </a:solidFill>
              <a:latin typeface="FoundrySterling-Book" charset="0"/>
              <a:ea typeface="FoundrySterling-Book" charset="0"/>
              <a:cs typeface="FoundrySterling-Book" charset="0"/>
            </a:endParaRPr>
          </a:p>
          <a:p>
            <a:pPr lvl="1"/>
            <a:endParaRPr lang="en-US" sz="1300" dirty="0">
              <a:solidFill>
                <a:schemeClr val="accent1">
                  <a:lumMod val="50000"/>
                </a:schemeClr>
              </a:solidFill>
              <a:latin typeface="FoundrySterling-Book" charset="0"/>
              <a:ea typeface="FoundrySterling-Book" charset="0"/>
              <a:cs typeface="FoundrySterling-Book" charset="0"/>
            </a:endParaRPr>
          </a:p>
          <a:p>
            <a:endParaRPr lang="en-US" dirty="0"/>
          </a:p>
        </p:txBody>
      </p:sp>
      <p:sp>
        <p:nvSpPr>
          <p:cNvPr id="4" name="Rectangle 3"/>
          <p:cNvSpPr/>
          <p:nvPr/>
        </p:nvSpPr>
        <p:spPr>
          <a:xfrm>
            <a:off x="306569" y="311039"/>
            <a:ext cx="8281526" cy="461665"/>
          </a:xfrm>
          <a:prstGeom prst="rect">
            <a:avLst/>
          </a:prstGeom>
        </p:spPr>
        <p:txBody>
          <a:bodyPr wrap="square">
            <a:spAutoFit/>
          </a:bodyPr>
          <a:lstStyle/>
          <a:p>
            <a:pPr marL="457200" lvl="0" indent="-457200">
              <a:buFont typeface="+mj-lt"/>
              <a:buAutoNum type="arabicPeriod" startAt="4"/>
            </a:pPr>
            <a:r>
              <a:rPr lang="en-US" sz="2400" dirty="0">
                <a:solidFill>
                  <a:schemeClr val="accent1">
                    <a:lumMod val="50000"/>
                  </a:schemeClr>
                </a:solidFill>
                <a:latin typeface="FoundrySterling-Book" charset="0"/>
                <a:ea typeface="FoundrySterling-Book" charset="0"/>
                <a:cs typeface="FoundrySterling-Book" charset="0"/>
              </a:rPr>
              <a:t>Creating Triple A Content</a:t>
            </a:r>
            <a:endParaRPr lang="en-GB" sz="2400" dirty="0">
              <a:solidFill>
                <a:schemeClr val="accent1">
                  <a:lumMod val="50000"/>
                </a:schemeClr>
              </a:solidFill>
              <a:latin typeface="FoundrySterling-Book" charset="0"/>
              <a:ea typeface="FoundrySterling-Book" charset="0"/>
              <a:cs typeface="FoundrySterling-Book"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9087" y="1031402"/>
            <a:ext cx="3249835" cy="3249835"/>
          </a:xfrm>
          <a:prstGeom prst="rect">
            <a:avLst/>
          </a:prstGeom>
        </p:spPr>
      </p:pic>
      <p:grpSp>
        <p:nvGrpSpPr>
          <p:cNvPr id="14" name="Group 13"/>
          <p:cNvGrpSpPr/>
          <p:nvPr/>
        </p:nvGrpSpPr>
        <p:grpSpPr>
          <a:xfrm>
            <a:off x="141789" y="4448991"/>
            <a:ext cx="2040737" cy="561048"/>
            <a:chOff x="230493" y="3864991"/>
            <a:chExt cx="3880339" cy="1066800"/>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493" y="3864991"/>
              <a:ext cx="1066800" cy="1066800"/>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9878" y="3931609"/>
              <a:ext cx="2750954" cy="993584"/>
            </a:xfrm>
            <a:prstGeom prst="rect">
              <a:avLst/>
            </a:prstGeom>
          </p:spPr>
        </p:pic>
      </p:grpSp>
    </p:spTree>
    <p:extLst>
      <p:ext uri="{BB962C8B-B14F-4D97-AF65-F5344CB8AC3E}">
        <p14:creationId xmlns:p14="http://schemas.microsoft.com/office/powerpoint/2010/main" val="1268379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1789" y="1189898"/>
            <a:ext cx="5308854" cy="3263504"/>
          </a:xfrm>
        </p:spPr>
        <p:txBody>
          <a:bodyPr/>
          <a:lstStyle/>
          <a:p>
            <a:pPr lvl="1"/>
            <a:endParaRPr lang="en-US" sz="1300" dirty="0">
              <a:solidFill>
                <a:schemeClr val="accent1">
                  <a:lumMod val="50000"/>
                </a:schemeClr>
              </a:solidFill>
              <a:latin typeface="FoundrySterling-Book" charset="0"/>
              <a:ea typeface="FoundrySterling-Book" charset="0"/>
              <a:cs typeface="FoundrySterling-Book" charset="0"/>
            </a:endParaRPr>
          </a:p>
          <a:p>
            <a:pPr lvl="1"/>
            <a:endParaRPr lang="en-US" sz="1300" dirty="0">
              <a:solidFill>
                <a:schemeClr val="accent1">
                  <a:lumMod val="50000"/>
                </a:schemeClr>
              </a:solidFill>
              <a:latin typeface="FoundrySterling-Book" charset="0"/>
              <a:ea typeface="FoundrySterling-Book" charset="0"/>
              <a:cs typeface="FoundrySterling-Book" charset="0"/>
            </a:endParaRPr>
          </a:p>
          <a:p>
            <a:endParaRPr lang="en-US" dirty="0"/>
          </a:p>
        </p:txBody>
      </p:sp>
      <p:sp>
        <p:nvSpPr>
          <p:cNvPr id="13" name="Content Placeholder 2"/>
          <p:cNvSpPr txBox="1">
            <a:spLocks/>
          </p:cNvSpPr>
          <p:nvPr/>
        </p:nvSpPr>
        <p:spPr>
          <a:xfrm>
            <a:off x="141789" y="1031402"/>
            <a:ext cx="5308854" cy="3263504"/>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a:endParaRPr lang="en-US" sz="1300" dirty="0">
              <a:solidFill>
                <a:schemeClr val="accent1">
                  <a:lumMod val="50000"/>
                </a:schemeClr>
              </a:solidFill>
              <a:latin typeface="FoundrySterling-Book" charset="0"/>
              <a:ea typeface="FoundrySterling-Book" charset="0"/>
              <a:cs typeface="FoundrySterling-Book" charset="0"/>
            </a:endParaRPr>
          </a:p>
          <a:p>
            <a:pPr lvl="1"/>
            <a:endParaRPr lang="en-US" sz="1300" dirty="0">
              <a:solidFill>
                <a:schemeClr val="accent1">
                  <a:lumMod val="50000"/>
                </a:schemeClr>
              </a:solidFill>
              <a:latin typeface="FoundrySterling-Book" charset="0"/>
              <a:ea typeface="FoundrySterling-Book" charset="0"/>
              <a:cs typeface="FoundrySterling-Book" charset="0"/>
            </a:endParaRPr>
          </a:p>
          <a:p>
            <a:endParaRPr lang="en-US" dirty="0"/>
          </a:p>
        </p:txBody>
      </p:sp>
      <p:sp>
        <p:nvSpPr>
          <p:cNvPr id="4" name="Rectangle 3"/>
          <p:cNvSpPr/>
          <p:nvPr/>
        </p:nvSpPr>
        <p:spPr>
          <a:xfrm>
            <a:off x="306569" y="311039"/>
            <a:ext cx="8281526" cy="830997"/>
          </a:xfrm>
          <a:prstGeom prst="rect">
            <a:avLst/>
          </a:prstGeom>
        </p:spPr>
        <p:txBody>
          <a:bodyPr wrap="square">
            <a:spAutoFit/>
          </a:bodyPr>
          <a:lstStyle/>
          <a:p>
            <a:pPr marL="457200" lvl="0" indent="-457200">
              <a:buFont typeface="+mj-lt"/>
              <a:buAutoNum type="arabicPeriod" startAt="5"/>
            </a:pPr>
            <a:r>
              <a:rPr lang="en-US" sz="2400" dirty="0">
                <a:solidFill>
                  <a:schemeClr val="accent1">
                    <a:lumMod val="50000"/>
                  </a:schemeClr>
                </a:solidFill>
                <a:latin typeface="FoundrySterling-Book" charset="0"/>
                <a:ea typeface="FoundrySterling-Book" charset="0"/>
                <a:cs typeface="FoundrySterling-Book" charset="0"/>
              </a:rPr>
              <a:t>Breaking Free from the Academic Bubble and the Academic Mindset.</a:t>
            </a:r>
            <a:endParaRPr lang="en-GB" sz="2400" dirty="0">
              <a:solidFill>
                <a:schemeClr val="accent1">
                  <a:lumMod val="50000"/>
                </a:schemeClr>
              </a:solidFill>
              <a:latin typeface="FoundrySterling-Book" charset="0"/>
              <a:ea typeface="FoundrySterling-Book" charset="0"/>
              <a:cs typeface="FoundrySterling-Book"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1120" y="1256357"/>
            <a:ext cx="5766816" cy="2924228"/>
          </a:xfrm>
          <a:prstGeom prst="rect">
            <a:avLst/>
          </a:prstGeom>
        </p:spPr>
      </p:pic>
      <p:sp>
        <p:nvSpPr>
          <p:cNvPr id="6" name="TextBox 5"/>
          <p:cNvSpPr txBox="1"/>
          <p:nvPr/>
        </p:nvSpPr>
        <p:spPr>
          <a:xfrm>
            <a:off x="6376416" y="2438400"/>
            <a:ext cx="963168" cy="1856506"/>
          </a:xfrm>
          <a:prstGeom prst="rect">
            <a:avLst/>
          </a:prstGeom>
          <a:solidFill>
            <a:schemeClr val="bg1"/>
          </a:solidFill>
        </p:spPr>
        <p:txBody>
          <a:bodyPr wrap="square" rtlCol="0">
            <a:spAutoFit/>
          </a:bodyPr>
          <a:lstStyle/>
          <a:p>
            <a:endParaRPr lang="en-US"/>
          </a:p>
        </p:txBody>
      </p:sp>
      <p:grpSp>
        <p:nvGrpSpPr>
          <p:cNvPr id="14" name="Group 13"/>
          <p:cNvGrpSpPr/>
          <p:nvPr/>
        </p:nvGrpSpPr>
        <p:grpSpPr>
          <a:xfrm>
            <a:off x="141789" y="4448991"/>
            <a:ext cx="2040737" cy="561048"/>
            <a:chOff x="230493" y="3864991"/>
            <a:chExt cx="3880339" cy="1066800"/>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493" y="3864991"/>
              <a:ext cx="1066800" cy="1066800"/>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9878" y="3931609"/>
              <a:ext cx="2750954" cy="993584"/>
            </a:xfrm>
            <a:prstGeom prst="rect">
              <a:avLst/>
            </a:prstGeom>
          </p:spPr>
        </p:pic>
      </p:grpSp>
    </p:spTree>
    <p:extLst>
      <p:ext uri="{BB962C8B-B14F-4D97-AF65-F5344CB8AC3E}">
        <p14:creationId xmlns:p14="http://schemas.microsoft.com/office/powerpoint/2010/main" val="6370535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1789" y="1189898"/>
            <a:ext cx="5308854" cy="3263504"/>
          </a:xfrm>
        </p:spPr>
        <p:txBody>
          <a:bodyPr/>
          <a:lstStyle/>
          <a:p>
            <a:pPr lvl="1"/>
            <a:endParaRPr lang="en-US" sz="1300" dirty="0">
              <a:solidFill>
                <a:schemeClr val="accent1">
                  <a:lumMod val="50000"/>
                </a:schemeClr>
              </a:solidFill>
              <a:latin typeface="FoundrySterling-Book" charset="0"/>
              <a:ea typeface="FoundrySterling-Book" charset="0"/>
              <a:cs typeface="FoundrySterling-Book" charset="0"/>
            </a:endParaRPr>
          </a:p>
          <a:p>
            <a:pPr lvl="1"/>
            <a:endParaRPr lang="en-US" sz="1300" dirty="0">
              <a:solidFill>
                <a:schemeClr val="accent1">
                  <a:lumMod val="50000"/>
                </a:schemeClr>
              </a:solidFill>
              <a:latin typeface="FoundrySterling-Book" charset="0"/>
              <a:ea typeface="FoundrySterling-Book" charset="0"/>
              <a:cs typeface="FoundrySterling-Book" charset="0"/>
            </a:endParaRPr>
          </a:p>
          <a:p>
            <a:endParaRPr lang="en-US" dirty="0"/>
          </a:p>
        </p:txBody>
      </p:sp>
      <p:sp>
        <p:nvSpPr>
          <p:cNvPr id="13" name="Content Placeholder 2"/>
          <p:cNvSpPr txBox="1">
            <a:spLocks/>
          </p:cNvSpPr>
          <p:nvPr/>
        </p:nvSpPr>
        <p:spPr>
          <a:xfrm>
            <a:off x="141789" y="1031402"/>
            <a:ext cx="5308854" cy="3263504"/>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a:endParaRPr lang="en-US" sz="1300" dirty="0">
              <a:solidFill>
                <a:schemeClr val="accent1">
                  <a:lumMod val="50000"/>
                </a:schemeClr>
              </a:solidFill>
              <a:latin typeface="FoundrySterling-Book" charset="0"/>
              <a:ea typeface="FoundrySterling-Book" charset="0"/>
              <a:cs typeface="FoundrySterling-Book" charset="0"/>
            </a:endParaRPr>
          </a:p>
          <a:p>
            <a:pPr lvl="1"/>
            <a:endParaRPr lang="en-US" sz="1300" dirty="0">
              <a:solidFill>
                <a:schemeClr val="accent1">
                  <a:lumMod val="50000"/>
                </a:schemeClr>
              </a:solidFill>
              <a:latin typeface="FoundrySterling-Book" charset="0"/>
              <a:ea typeface="FoundrySterling-Book" charset="0"/>
              <a:cs typeface="FoundrySterling-Book" charset="0"/>
            </a:endParaRPr>
          </a:p>
          <a:p>
            <a:endParaRPr lang="en-US" dirty="0"/>
          </a:p>
        </p:txBody>
      </p:sp>
      <p:sp>
        <p:nvSpPr>
          <p:cNvPr id="4" name="Rectangle 3"/>
          <p:cNvSpPr/>
          <p:nvPr/>
        </p:nvSpPr>
        <p:spPr>
          <a:xfrm>
            <a:off x="306569" y="311039"/>
            <a:ext cx="8281526" cy="461665"/>
          </a:xfrm>
          <a:prstGeom prst="rect">
            <a:avLst/>
          </a:prstGeom>
        </p:spPr>
        <p:txBody>
          <a:bodyPr wrap="square">
            <a:spAutoFit/>
          </a:bodyPr>
          <a:lstStyle/>
          <a:p>
            <a:pPr lvl="0"/>
            <a:r>
              <a:rPr lang="en-US" sz="2400" dirty="0">
                <a:solidFill>
                  <a:schemeClr val="accent1">
                    <a:lumMod val="50000"/>
                  </a:schemeClr>
                </a:solidFill>
                <a:latin typeface="FoundrySterling-Book" charset="0"/>
                <a:ea typeface="FoundrySterling-Book" charset="0"/>
                <a:cs typeface="FoundrySterling-Book" charset="0"/>
              </a:rPr>
              <a:t>6. Create a distinctive and marketable identity.</a:t>
            </a:r>
            <a:endParaRPr lang="en-GB" sz="2400" dirty="0">
              <a:solidFill>
                <a:schemeClr val="accent1">
                  <a:lumMod val="50000"/>
                </a:schemeClr>
              </a:solidFill>
              <a:latin typeface="FoundrySterling-Book" charset="0"/>
              <a:ea typeface="FoundrySterling-Book" charset="0"/>
              <a:cs typeface="FoundrySterling-Book" charset="0"/>
            </a:endParaRPr>
          </a:p>
        </p:txBody>
      </p:sp>
      <p:graphicFrame>
        <p:nvGraphicFramePr>
          <p:cNvPr id="2" name="Diagram 1"/>
          <p:cNvGraphicFramePr/>
          <p:nvPr>
            <p:extLst>
              <p:ext uri="{D42A27DB-BD31-4B8C-83A1-F6EECF244321}">
                <p14:modId xmlns:p14="http://schemas.microsoft.com/office/powerpoint/2010/main" val="516832148"/>
              </p:ext>
            </p:extLst>
          </p:nvPr>
        </p:nvGraphicFramePr>
        <p:xfrm>
          <a:off x="1801668" y="996366"/>
          <a:ext cx="5291328" cy="3263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4" name="Group 13"/>
          <p:cNvGrpSpPr/>
          <p:nvPr/>
        </p:nvGrpSpPr>
        <p:grpSpPr>
          <a:xfrm>
            <a:off x="141789" y="4448991"/>
            <a:ext cx="2040737" cy="561048"/>
            <a:chOff x="230493" y="3864991"/>
            <a:chExt cx="3880339" cy="1066800"/>
          </a:xfrm>
        </p:grpSpPr>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0493" y="3864991"/>
              <a:ext cx="1066800" cy="1066800"/>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59878" y="3931609"/>
              <a:ext cx="2750954" cy="993584"/>
            </a:xfrm>
            <a:prstGeom prst="rect">
              <a:avLst/>
            </a:prstGeom>
          </p:spPr>
        </p:pic>
      </p:grpSp>
    </p:spTree>
    <p:extLst>
      <p:ext uri="{BB962C8B-B14F-4D97-AF65-F5344CB8AC3E}">
        <p14:creationId xmlns:p14="http://schemas.microsoft.com/office/powerpoint/2010/main" val="427160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1789" y="1189898"/>
            <a:ext cx="5308854" cy="3263504"/>
          </a:xfrm>
        </p:spPr>
        <p:txBody>
          <a:bodyPr/>
          <a:lstStyle/>
          <a:p>
            <a:pPr lvl="1"/>
            <a:endParaRPr lang="en-US" sz="1300" dirty="0">
              <a:solidFill>
                <a:schemeClr val="accent1">
                  <a:lumMod val="50000"/>
                </a:schemeClr>
              </a:solidFill>
              <a:latin typeface="FoundrySterling-Book" charset="0"/>
              <a:ea typeface="FoundrySterling-Book" charset="0"/>
              <a:cs typeface="FoundrySterling-Book" charset="0"/>
            </a:endParaRPr>
          </a:p>
          <a:p>
            <a:pPr lvl="1"/>
            <a:endParaRPr lang="en-US" sz="1300" dirty="0">
              <a:solidFill>
                <a:schemeClr val="accent1">
                  <a:lumMod val="50000"/>
                </a:schemeClr>
              </a:solidFill>
              <a:latin typeface="FoundrySterling-Book" charset="0"/>
              <a:ea typeface="FoundrySterling-Book" charset="0"/>
              <a:cs typeface="FoundrySterling-Book" charset="0"/>
            </a:endParaRPr>
          </a:p>
          <a:p>
            <a:endParaRPr lang="en-US" dirty="0"/>
          </a:p>
        </p:txBody>
      </p:sp>
      <p:sp>
        <p:nvSpPr>
          <p:cNvPr id="13" name="Content Placeholder 2"/>
          <p:cNvSpPr txBox="1">
            <a:spLocks/>
          </p:cNvSpPr>
          <p:nvPr/>
        </p:nvSpPr>
        <p:spPr>
          <a:xfrm>
            <a:off x="141789" y="1031402"/>
            <a:ext cx="5308854" cy="3263504"/>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a:endParaRPr lang="en-US" sz="1300" dirty="0">
              <a:solidFill>
                <a:schemeClr val="accent1">
                  <a:lumMod val="50000"/>
                </a:schemeClr>
              </a:solidFill>
              <a:latin typeface="FoundrySterling-Book" charset="0"/>
              <a:ea typeface="FoundrySterling-Book" charset="0"/>
              <a:cs typeface="FoundrySterling-Book" charset="0"/>
            </a:endParaRPr>
          </a:p>
          <a:p>
            <a:pPr lvl="1"/>
            <a:endParaRPr lang="en-US" sz="1300" dirty="0">
              <a:solidFill>
                <a:schemeClr val="accent1">
                  <a:lumMod val="50000"/>
                </a:schemeClr>
              </a:solidFill>
              <a:latin typeface="FoundrySterling-Book" charset="0"/>
              <a:ea typeface="FoundrySterling-Book" charset="0"/>
              <a:cs typeface="FoundrySterling-Book" charset="0"/>
            </a:endParaRPr>
          </a:p>
          <a:p>
            <a:endParaRPr lang="en-US" dirty="0"/>
          </a:p>
        </p:txBody>
      </p:sp>
      <p:sp>
        <p:nvSpPr>
          <p:cNvPr id="4" name="Rectangle 3"/>
          <p:cNvSpPr/>
          <p:nvPr/>
        </p:nvSpPr>
        <p:spPr>
          <a:xfrm>
            <a:off x="306569" y="311039"/>
            <a:ext cx="8281526" cy="461665"/>
          </a:xfrm>
          <a:prstGeom prst="rect">
            <a:avLst/>
          </a:prstGeom>
        </p:spPr>
        <p:txBody>
          <a:bodyPr wrap="square">
            <a:spAutoFit/>
          </a:bodyPr>
          <a:lstStyle/>
          <a:p>
            <a:pPr marL="457200" marR="0" lvl="0" indent="-457200" defTabSz="914400" eaLnBrk="1" fontAlgn="auto" latinLnBrk="0" hangingPunct="1">
              <a:lnSpc>
                <a:spcPct val="100000"/>
              </a:lnSpc>
              <a:spcBef>
                <a:spcPts val="0"/>
              </a:spcBef>
              <a:spcAft>
                <a:spcPts val="0"/>
              </a:spcAft>
              <a:buClrTx/>
              <a:buSzTx/>
              <a:buFont typeface="+mj-lt"/>
              <a:buNone/>
              <a:tabLst/>
              <a:defRPr/>
            </a:pPr>
            <a:r>
              <a:rPr lang="en-GB" sz="2400" b="1" dirty="0">
                <a:solidFill>
                  <a:schemeClr val="accent1">
                    <a:lumMod val="50000"/>
                  </a:schemeClr>
                </a:solidFill>
                <a:latin typeface="FoundrySterling-Book" charset="0"/>
                <a:ea typeface="FoundrySterling-Book" charset="0"/>
                <a:cs typeface="FoundrySterling-Book" charset="0"/>
              </a:rPr>
              <a:t>Example Projects (1): Spun Gold TV</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5600" y="2952848"/>
            <a:ext cx="4978400" cy="1428584"/>
          </a:xfrm>
          <a:prstGeom prst="rect">
            <a:avLst/>
          </a:prstGeom>
        </p:spPr>
      </p:pic>
      <p:sp>
        <p:nvSpPr>
          <p:cNvPr id="14" name="Content Placeholder 2"/>
          <p:cNvSpPr txBox="1">
            <a:spLocks/>
          </p:cNvSpPr>
          <p:nvPr/>
        </p:nvSpPr>
        <p:spPr>
          <a:xfrm>
            <a:off x="-231664" y="792170"/>
            <a:ext cx="4397264" cy="3263504"/>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a:r>
              <a:rPr lang="en-US" sz="1300" dirty="0">
                <a:solidFill>
                  <a:schemeClr val="accent1">
                    <a:lumMod val="50000"/>
                  </a:schemeClr>
                </a:solidFill>
                <a:latin typeface="FoundrySterling-Book" charset="0"/>
                <a:ea typeface="FoundrySterling-Book" charset="0"/>
                <a:cs typeface="FoundrySterling-Book" charset="0"/>
              </a:rPr>
              <a:t>Expert consultancy for 3 x 60 minute documentary celebrating 300 years since Lancelot ‘Capability’ Brown’s birth for Spun Gold TV.</a:t>
            </a:r>
          </a:p>
          <a:p>
            <a:pPr lvl="1"/>
            <a:r>
              <a:rPr lang="en-US" sz="1300" dirty="0">
                <a:solidFill>
                  <a:schemeClr val="accent1">
                    <a:lumMod val="50000"/>
                  </a:schemeClr>
                </a:solidFill>
                <a:latin typeface="FoundrySterling-Book" charset="0"/>
                <a:ea typeface="FoundrySterling-Book" charset="0"/>
                <a:cs typeface="FoundrySterling-Book" charset="0"/>
              </a:rPr>
              <a:t>Two-days of workshops and meetings with production team.</a:t>
            </a:r>
          </a:p>
          <a:p>
            <a:pPr lvl="1"/>
            <a:r>
              <a:rPr lang="en-US" sz="1300" dirty="0">
                <a:solidFill>
                  <a:schemeClr val="accent1">
                    <a:lumMod val="50000"/>
                  </a:schemeClr>
                </a:solidFill>
                <a:latin typeface="FoundrySterling-Book" charset="0"/>
                <a:ea typeface="FoundrySterling-Book" charset="0"/>
                <a:cs typeface="FoundrySterling-Book" charset="0"/>
              </a:rPr>
              <a:t>One-day of filming with Alan </a:t>
            </a:r>
            <a:r>
              <a:rPr lang="en-US" sz="1300" dirty="0" err="1">
                <a:solidFill>
                  <a:schemeClr val="accent1">
                    <a:lumMod val="50000"/>
                  </a:schemeClr>
                </a:solidFill>
                <a:latin typeface="FoundrySterling-Book" charset="0"/>
                <a:ea typeface="FoundrySterling-Book" charset="0"/>
                <a:cs typeface="FoundrySterling-Book" charset="0"/>
              </a:rPr>
              <a:t>Titchmarsh</a:t>
            </a:r>
            <a:r>
              <a:rPr lang="en-US" sz="1300" dirty="0">
                <a:solidFill>
                  <a:schemeClr val="accent1">
                    <a:lumMod val="50000"/>
                  </a:schemeClr>
                </a:solidFill>
                <a:latin typeface="FoundrySterling-Book" charset="0"/>
                <a:ea typeface="FoundrySterling-Book" charset="0"/>
                <a:cs typeface="FoundrySterling-Book" charset="0"/>
              </a:rPr>
              <a:t> at Wotton House.</a:t>
            </a:r>
          </a:p>
          <a:p>
            <a:pPr lvl="1"/>
            <a:r>
              <a:rPr lang="en-US" sz="1300" dirty="0">
                <a:solidFill>
                  <a:schemeClr val="accent1">
                    <a:lumMod val="50000"/>
                  </a:schemeClr>
                </a:solidFill>
                <a:latin typeface="FoundrySterling-Book" charset="0"/>
                <a:ea typeface="FoundrySterling-Book" charset="0"/>
                <a:cs typeface="FoundrySterling-Book" charset="0"/>
              </a:rPr>
              <a:t>Sharing of research from D.Phil and research in progress as to contemporary relevance of Capability Brown.</a:t>
            </a:r>
          </a:p>
          <a:p>
            <a:pPr lvl="1"/>
            <a:r>
              <a:rPr lang="en-US" sz="1300" dirty="0">
                <a:solidFill>
                  <a:schemeClr val="accent1">
                    <a:lumMod val="50000"/>
                  </a:schemeClr>
                </a:solidFill>
                <a:latin typeface="FoundrySterling-Book" charset="0"/>
                <a:ea typeface="FoundrySterling-Book" charset="0"/>
                <a:cs typeface="FoundrySterling-Book" charset="0"/>
              </a:rPr>
              <a:t>Opportunity to build public profile and awareness of difference </a:t>
            </a:r>
            <a:r>
              <a:rPr lang="mr-IN" sz="1300" dirty="0">
                <a:solidFill>
                  <a:schemeClr val="accent1">
                    <a:lumMod val="50000"/>
                  </a:schemeClr>
                </a:solidFill>
                <a:latin typeface="FoundrySterling-Book" charset="0"/>
                <a:ea typeface="FoundrySterling-Book" charset="0"/>
                <a:cs typeface="FoundrySterling-Book" charset="0"/>
              </a:rPr>
              <a:t>–</a:t>
            </a:r>
            <a:r>
              <a:rPr lang="en-US" sz="1300" dirty="0">
                <a:solidFill>
                  <a:schemeClr val="accent1">
                    <a:lumMod val="50000"/>
                  </a:schemeClr>
                </a:solidFill>
                <a:latin typeface="FoundrySterling-Book" charset="0"/>
                <a:ea typeface="FoundrySterling-Book" charset="0"/>
                <a:cs typeface="FoundrySterling-Book" charset="0"/>
              </a:rPr>
              <a:t> i.e. one of the very few young historians who can talk knowledgeably about landscape design in the eighteenth century.</a:t>
            </a:r>
          </a:p>
          <a:p>
            <a:pPr lvl="1"/>
            <a:endParaRPr lang="en-US" sz="1300" dirty="0">
              <a:solidFill>
                <a:schemeClr val="accent1">
                  <a:lumMod val="50000"/>
                </a:schemeClr>
              </a:solidFill>
              <a:latin typeface="FoundrySterling-Book" charset="0"/>
              <a:ea typeface="FoundrySterling-Book" charset="0"/>
              <a:cs typeface="FoundrySterling-Book" charset="0"/>
            </a:endParaRPr>
          </a:p>
          <a:p>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6259" y="234374"/>
            <a:ext cx="3759926" cy="2631948"/>
          </a:xfrm>
          <a:prstGeom prst="rect">
            <a:avLst/>
          </a:prstGeom>
        </p:spPr>
      </p:pic>
      <p:grpSp>
        <p:nvGrpSpPr>
          <p:cNvPr id="15" name="Group 14"/>
          <p:cNvGrpSpPr/>
          <p:nvPr/>
        </p:nvGrpSpPr>
        <p:grpSpPr>
          <a:xfrm>
            <a:off x="141789" y="4448991"/>
            <a:ext cx="2040737" cy="561048"/>
            <a:chOff x="230493" y="3864991"/>
            <a:chExt cx="3880339" cy="1066800"/>
          </a:xfrm>
        </p:grpSpPr>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493" y="3864991"/>
              <a:ext cx="1066800" cy="1066800"/>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9878" y="3931609"/>
              <a:ext cx="2750954" cy="993584"/>
            </a:xfrm>
            <a:prstGeom prst="rect">
              <a:avLst/>
            </a:prstGeom>
          </p:spPr>
        </p:pic>
      </p:grpSp>
    </p:spTree>
    <p:extLst>
      <p:ext uri="{BB962C8B-B14F-4D97-AF65-F5344CB8AC3E}">
        <p14:creationId xmlns:p14="http://schemas.microsoft.com/office/powerpoint/2010/main" val="2083621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1789" y="1189898"/>
            <a:ext cx="5308854" cy="3263504"/>
          </a:xfrm>
        </p:spPr>
        <p:txBody>
          <a:bodyPr/>
          <a:lstStyle/>
          <a:p>
            <a:pPr lvl="1"/>
            <a:endParaRPr lang="en-US" sz="1300" dirty="0">
              <a:solidFill>
                <a:schemeClr val="accent1">
                  <a:lumMod val="50000"/>
                </a:schemeClr>
              </a:solidFill>
              <a:latin typeface="FoundrySterling-Book" charset="0"/>
              <a:ea typeface="FoundrySterling-Book" charset="0"/>
              <a:cs typeface="FoundrySterling-Book" charset="0"/>
            </a:endParaRPr>
          </a:p>
          <a:p>
            <a:pPr lvl="1"/>
            <a:endParaRPr lang="en-US" sz="1300" dirty="0">
              <a:solidFill>
                <a:schemeClr val="accent1">
                  <a:lumMod val="50000"/>
                </a:schemeClr>
              </a:solidFill>
              <a:latin typeface="FoundrySterling-Book" charset="0"/>
              <a:ea typeface="FoundrySterling-Book" charset="0"/>
              <a:cs typeface="FoundrySterling-Book" charset="0"/>
            </a:endParaRPr>
          </a:p>
          <a:p>
            <a:endParaRPr lang="en-US" dirty="0"/>
          </a:p>
        </p:txBody>
      </p:sp>
      <p:sp>
        <p:nvSpPr>
          <p:cNvPr id="13" name="Content Placeholder 2"/>
          <p:cNvSpPr txBox="1">
            <a:spLocks/>
          </p:cNvSpPr>
          <p:nvPr/>
        </p:nvSpPr>
        <p:spPr>
          <a:xfrm>
            <a:off x="141789" y="1031402"/>
            <a:ext cx="5308854" cy="3263504"/>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a:endParaRPr lang="en-US" sz="1300" dirty="0">
              <a:solidFill>
                <a:schemeClr val="accent1">
                  <a:lumMod val="50000"/>
                </a:schemeClr>
              </a:solidFill>
              <a:latin typeface="FoundrySterling-Book" charset="0"/>
              <a:ea typeface="FoundrySterling-Book" charset="0"/>
              <a:cs typeface="FoundrySterling-Book" charset="0"/>
            </a:endParaRPr>
          </a:p>
          <a:p>
            <a:pPr lvl="1"/>
            <a:endParaRPr lang="en-US" sz="1300" dirty="0">
              <a:solidFill>
                <a:schemeClr val="accent1">
                  <a:lumMod val="50000"/>
                </a:schemeClr>
              </a:solidFill>
              <a:latin typeface="FoundrySterling-Book" charset="0"/>
              <a:ea typeface="FoundrySterling-Book" charset="0"/>
              <a:cs typeface="FoundrySterling-Book" charset="0"/>
            </a:endParaRPr>
          </a:p>
          <a:p>
            <a:endParaRPr lang="en-US" dirty="0"/>
          </a:p>
        </p:txBody>
      </p:sp>
      <p:sp>
        <p:nvSpPr>
          <p:cNvPr id="4" name="Rectangle 3"/>
          <p:cNvSpPr/>
          <p:nvPr/>
        </p:nvSpPr>
        <p:spPr>
          <a:xfrm>
            <a:off x="306569" y="311039"/>
            <a:ext cx="8281526" cy="461665"/>
          </a:xfrm>
          <a:prstGeom prst="rect">
            <a:avLst/>
          </a:prstGeom>
        </p:spPr>
        <p:txBody>
          <a:bodyPr wrap="square">
            <a:spAutoFit/>
          </a:bodyPr>
          <a:lstStyle/>
          <a:p>
            <a:pPr marL="457200" marR="0" lvl="0" indent="-457200" defTabSz="914400" eaLnBrk="1" fontAlgn="auto" latinLnBrk="0" hangingPunct="1">
              <a:lnSpc>
                <a:spcPct val="100000"/>
              </a:lnSpc>
              <a:spcBef>
                <a:spcPts val="0"/>
              </a:spcBef>
              <a:spcAft>
                <a:spcPts val="0"/>
              </a:spcAft>
              <a:buClrTx/>
              <a:buSzTx/>
              <a:buFont typeface="+mj-lt"/>
              <a:buNone/>
              <a:tabLst/>
              <a:defRPr/>
            </a:pPr>
            <a:r>
              <a:rPr lang="en-GB" sz="2400" b="1" dirty="0">
                <a:solidFill>
                  <a:schemeClr val="accent1">
                    <a:lumMod val="50000"/>
                  </a:schemeClr>
                </a:solidFill>
                <a:latin typeface="FoundrySterling-Book" charset="0"/>
                <a:ea typeface="FoundrySterling-Book" charset="0"/>
                <a:cs typeface="FoundrySterling-Book" charset="0"/>
              </a:rPr>
              <a:t>Example Projects (2): Mount Stuart Trust</a:t>
            </a:r>
          </a:p>
        </p:txBody>
      </p:sp>
      <p:sp>
        <p:nvSpPr>
          <p:cNvPr id="14" name="Content Placeholder 2"/>
          <p:cNvSpPr txBox="1">
            <a:spLocks/>
          </p:cNvSpPr>
          <p:nvPr/>
        </p:nvSpPr>
        <p:spPr>
          <a:xfrm>
            <a:off x="-231664" y="792170"/>
            <a:ext cx="4397264" cy="3263504"/>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a:r>
              <a:rPr lang="en-US" sz="1300" dirty="0">
                <a:solidFill>
                  <a:schemeClr val="accent1">
                    <a:lumMod val="50000"/>
                  </a:schemeClr>
                </a:solidFill>
                <a:latin typeface="FoundrySterling-Book" charset="0"/>
                <a:ea typeface="FoundrySterling-Book" charset="0"/>
                <a:cs typeface="FoundrySterling-Book" charset="0"/>
              </a:rPr>
              <a:t>3 day per month consultancy for Mount Stuart Trust, Isle of Bute, Scotland (18 month duration).</a:t>
            </a:r>
          </a:p>
          <a:p>
            <a:pPr lvl="1"/>
            <a:r>
              <a:rPr lang="en-US" sz="1300" dirty="0">
                <a:solidFill>
                  <a:schemeClr val="accent1">
                    <a:lumMod val="50000"/>
                  </a:schemeClr>
                </a:solidFill>
                <a:latin typeface="FoundrySterling-Book" charset="0"/>
                <a:ea typeface="FoundrySterling-Book" charset="0"/>
                <a:cs typeface="FoundrySterling-Book" charset="0"/>
              </a:rPr>
              <a:t>Support a charitable trust, and privately-owned collection, to build connections with universities.</a:t>
            </a:r>
          </a:p>
          <a:p>
            <a:pPr lvl="1"/>
            <a:r>
              <a:rPr lang="en-US" sz="1300" dirty="0">
                <a:solidFill>
                  <a:schemeClr val="accent1">
                    <a:lumMod val="50000"/>
                  </a:schemeClr>
                </a:solidFill>
                <a:latin typeface="FoundrySterling-Book" charset="0"/>
                <a:ea typeface="FoundrySterling-Book" charset="0"/>
                <a:cs typeface="FoundrySterling-Book" charset="0"/>
              </a:rPr>
              <a:t>Major public success through discovery of ‘lost’ Shakespeare First Folio.</a:t>
            </a:r>
          </a:p>
          <a:p>
            <a:pPr lvl="1"/>
            <a:r>
              <a:rPr lang="en-US" sz="1300" dirty="0">
                <a:solidFill>
                  <a:schemeClr val="accent1">
                    <a:lumMod val="50000"/>
                  </a:schemeClr>
                </a:solidFill>
                <a:latin typeface="FoundrySterling-Book" charset="0"/>
                <a:ea typeface="FoundrySterling-Book" charset="0"/>
                <a:cs typeface="FoundrySterling-Book" charset="0"/>
              </a:rPr>
              <a:t>Contributed to exhibition, </a:t>
            </a:r>
            <a:r>
              <a:rPr lang="en-US" sz="1300" i="1" dirty="0">
                <a:solidFill>
                  <a:schemeClr val="accent1">
                    <a:lumMod val="50000"/>
                  </a:schemeClr>
                </a:solidFill>
                <a:latin typeface="FoundrySterling-Book" charset="0"/>
                <a:ea typeface="FoundrySterling-Book" charset="0"/>
                <a:cs typeface="FoundrySterling-Book" charset="0"/>
              </a:rPr>
              <a:t>Art of Power: Treasures from the Bute Collection</a:t>
            </a:r>
            <a:r>
              <a:rPr lang="en-US" sz="1300" dirty="0">
                <a:solidFill>
                  <a:schemeClr val="accent1">
                    <a:lumMod val="50000"/>
                  </a:schemeClr>
                </a:solidFill>
                <a:latin typeface="FoundrySterling-Book" charset="0"/>
                <a:ea typeface="FoundrySterling-Book" charset="0"/>
                <a:cs typeface="FoundrySterling-Book" charset="0"/>
              </a:rPr>
              <a:t> (Hunterian Museum, Glasgow), and peer-reviewed chapter in exhibition catalogue.</a:t>
            </a:r>
          </a:p>
          <a:p>
            <a:pPr lvl="1"/>
            <a:r>
              <a:rPr lang="en-US" sz="1300" dirty="0">
                <a:solidFill>
                  <a:schemeClr val="accent1">
                    <a:lumMod val="50000"/>
                  </a:schemeClr>
                </a:solidFill>
                <a:latin typeface="FoundrySterling-Book" charset="0"/>
                <a:ea typeface="FoundrySterling-Book" charset="0"/>
                <a:cs typeface="FoundrySterling-Book" charset="0"/>
              </a:rPr>
              <a:t>Access to new research resources and material in a previously under-researched archive resulting in peer-reviewed publications.</a:t>
            </a:r>
          </a:p>
          <a:p>
            <a:pPr lvl="1"/>
            <a:r>
              <a:rPr lang="en-US" sz="1300" dirty="0">
                <a:solidFill>
                  <a:schemeClr val="accent1">
                    <a:lumMod val="50000"/>
                  </a:schemeClr>
                </a:solidFill>
                <a:latin typeface="FoundrySterling-Book" charset="0"/>
                <a:ea typeface="FoundrySterling-Book" charset="0"/>
                <a:cs typeface="FoundrySterling-Book" charset="0"/>
              </a:rPr>
              <a:t>Brokered connections with Yale University and Paul Mellon Centre for British Art.</a:t>
            </a:r>
          </a:p>
          <a:p>
            <a:pPr lvl="1"/>
            <a:endParaRPr lang="en-US" sz="1300" dirty="0">
              <a:solidFill>
                <a:schemeClr val="accent1">
                  <a:lumMod val="50000"/>
                </a:schemeClr>
              </a:solidFill>
              <a:latin typeface="FoundrySterling-Book" charset="0"/>
              <a:ea typeface="FoundrySterling-Book" charset="0"/>
              <a:cs typeface="FoundrySterling-Book" charset="0"/>
            </a:endParaRPr>
          </a:p>
          <a:p>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2801" y="1691188"/>
            <a:ext cx="1993344" cy="1495008"/>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5937" y="3368076"/>
            <a:ext cx="3950208" cy="1568820"/>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5937" y="810280"/>
            <a:ext cx="1900733" cy="2375916"/>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62801" y="177392"/>
            <a:ext cx="1993344" cy="1495008"/>
          </a:xfrm>
          <a:prstGeom prst="rect">
            <a:avLst/>
          </a:prstGeom>
        </p:spPr>
      </p:pic>
      <p:grpSp>
        <p:nvGrpSpPr>
          <p:cNvPr id="17" name="Group 16"/>
          <p:cNvGrpSpPr/>
          <p:nvPr/>
        </p:nvGrpSpPr>
        <p:grpSpPr>
          <a:xfrm>
            <a:off x="141789" y="4448991"/>
            <a:ext cx="2040737" cy="561048"/>
            <a:chOff x="230493" y="3864991"/>
            <a:chExt cx="3880339" cy="1066800"/>
          </a:xfrm>
        </p:grpSpPr>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0493" y="3864991"/>
              <a:ext cx="1066800" cy="1066800"/>
            </a:xfrm>
            <a:prstGeom prst="rect">
              <a:avLst/>
            </a:prstGeom>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59878" y="3931609"/>
              <a:ext cx="2750954" cy="993584"/>
            </a:xfrm>
            <a:prstGeom prst="rect">
              <a:avLst/>
            </a:prstGeom>
          </p:spPr>
        </p:pic>
      </p:grpSp>
    </p:spTree>
    <p:extLst>
      <p:ext uri="{BB962C8B-B14F-4D97-AF65-F5344CB8AC3E}">
        <p14:creationId xmlns:p14="http://schemas.microsoft.com/office/powerpoint/2010/main" val="1213941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6569" y="311039"/>
            <a:ext cx="8281526" cy="461665"/>
          </a:xfrm>
          <a:prstGeom prst="rect">
            <a:avLst/>
          </a:prstGeom>
        </p:spPr>
        <p:txBody>
          <a:bodyPr wrap="square">
            <a:spAutoFit/>
          </a:bodyPr>
          <a:lstStyle/>
          <a:p>
            <a:pPr marL="457200" marR="0" lvl="0" indent="-457200" defTabSz="914400" eaLnBrk="1" fontAlgn="auto" latinLnBrk="0" hangingPunct="1">
              <a:lnSpc>
                <a:spcPct val="100000"/>
              </a:lnSpc>
              <a:spcBef>
                <a:spcPts val="0"/>
              </a:spcBef>
              <a:spcAft>
                <a:spcPts val="0"/>
              </a:spcAft>
              <a:buClrTx/>
              <a:buSzTx/>
              <a:buFont typeface="+mj-lt"/>
              <a:buNone/>
              <a:tabLst/>
              <a:defRPr/>
            </a:pPr>
            <a:r>
              <a:rPr lang="en-GB" sz="2400" b="1" dirty="0">
                <a:solidFill>
                  <a:schemeClr val="accent1">
                    <a:lumMod val="50000"/>
                  </a:schemeClr>
                </a:solidFill>
                <a:latin typeface="FoundrySterling-Book" charset="0"/>
                <a:ea typeface="FoundrySterling-Book" charset="0"/>
                <a:cs typeface="FoundrySterling-Book" charset="0"/>
              </a:rPr>
              <a:t>Example Projects (3): Chatsworth House Trust</a:t>
            </a:r>
          </a:p>
        </p:txBody>
      </p:sp>
      <p:sp>
        <p:nvSpPr>
          <p:cNvPr id="5" name="Content Placeholder 2"/>
          <p:cNvSpPr txBox="1">
            <a:spLocks/>
          </p:cNvSpPr>
          <p:nvPr/>
        </p:nvSpPr>
        <p:spPr>
          <a:xfrm>
            <a:off x="-231664" y="792170"/>
            <a:ext cx="4397264" cy="3263504"/>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a:r>
              <a:rPr lang="en-US" sz="1300" dirty="0">
                <a:solidFill>
                  <a:schemeClr val="accent1">
                    <a:lumMod val="50000"/>
                  </a:schemeClr>
                </a:solidFill>
                <a:latin typeface="FoundrySterling-Book" charset="0"/>
                <a:ea typeface="FoundrySterling-Book" charset="0"/>
                <a:cs typeface="FoundrySterling-Book" charset="0"/>
              </a:rPr>
              <a:t>5 days of Consultancy for Chatsworth House Trust to support content development and writing for </a:t>
            </a:r>
            <a:r>
              <a:rPr lang="en-US" sz="1300" i="1" dirty="0">
                <a:solidFill>
                  <a:schemeClr val="accent1">
                    <a:lumMod val="50000"/>
                  </a:schemeClr>
                </a:solidFill>
                <a:latin typeface="FoundrySterling-Book" charset="0"/>
                <a:ea typeface="FoundrySterling-Book" charset="0"/>
                <a:cs typeface="FoundrySterling-Book" charset="0"/>
              </a:rPr>
              <a:t>Treasures from Chatsworth Exhibition</a:t>
            </a:r>
            <a:r>
              <a:rPr lang="en-US" sz="1300" dirty="0">
                <a:solidFill>
                  <a:schemeClr val="accent1">
                    <a:lumMod val="50000"/>
                  </a:schemeClr>
                </a:solidFill>
                <a:latin typeface="FoundrySterling-Book" charset="0"/>
                <a:ea typeface="FoundrySterling-Book" charset="0"/>
                <a:cs typeface="FoundrySterling-Book" charset="0"/>
              </a:rPr>
              <a:t> at Sotheby’s New York.</a:t>
            </a:r>
          </a:p>
          <a:p>
            <a:pPr lvl="1"/>
            <a:r>
              <a:rPr lang="en-US" sz="1300" dirty="0">
                <a:solidFill>
                  <a:schemeClr val="accent1">
                    <a:lumMod val="50000"/>
                  </a:schemeClr>
                </a:solidFill>
                <a:latin typeface="FoundrySterling-Book" charset="0"/>
                <a:ea typeface="FoundrySterling-Book" charset="0"/>
                <a:cs typeface="FoundrySterling-Book" charset="0"/>
              </a:rPr>
              <a:t>Collaborated with exhibition designers (David </a:t>
            </a:r>
            <a:r>
              <a:rPr lang="en-US" sz="1300" dirty="0" err="1">
                <a:solidFill>
                  <a:schemeClr val="accent1">
                    <a:lumMod val="50000"/>
                  </a:schemeClr>
                </a:solidFill>
                <a:latin typeface="FoundrySterling-Book" charset="0"/>
                <a:ea typeface="FoundrySterling-Book" charset="0"/>
                <a:cs typeface="FoundrySterling-Book" charset="0"/>
              </a:rPr>
              <a:t>Korins</a:t>
            </a:r>
            <a:r>
              <a:rPr lang="en-US" sz="1300" dirty="0">
                <a:solidFill>
                  <a:schemeClr val="accent1">
                    <a:lumMod val="50000"/>
                  </a:schemeClr>
                </a:solidFill>
                <a:latin typeface="FoundrySterling-Book" charset="0"/>
                <a:ea typeface="FoundrySterling-Book" charset="0"/>
                <a:cs typeface="FoundrySterling-Book" charset="0"/>
              </a:rPr>
              <a:t> Studios, New York) via conference calls to ensure coherent narrative and object placement to support the key messages for Chatsworth House Trust.</a:t>
            </a:r>
          </a:p>
          <a:p>
            <a:pPr lvl="1"/>
            <a:r>
              <a:rPr lang="en-US" sz="1300" dirty="0">
                <a:solidFill>
                  <a:schemeClr val="accent1">
                    <a:lumMod val="50000"/>
                  </a:schemeClr>
                </a:solidFill>
                <a:latin typeface="FoundrySterling-Book" charset="0"/>
                <a:ea typeface="FoundrySterling-Book" charset="0"/>
                <a:cs typeface="FoundrySterling-Book" charset="0"/>
              </a:rPr>
              <a:t>Brokered introductions for CHT’s Head of Development with speakers for associated talks and private view </a:t>
            </a:r>
            <a:r>
              <a:rPr lang="en-US" sz="1300" dirty="0" err="1">
                <a:solidFill>
                  <a:schemeClr val="accent1">
                    <a:lumMod val="50000"/>
                  </a:schemeClr>
                </a:solidFill>
                <a:latin typeface="FoundrySterling-Book" charset="0"/>
                <a:ea typeface="FoundrySterling-Book" charset="0"/>
                <a:cs typeface="FoundrySterling-Book" charset="0"/>
              </a:rPr>
              <a:t>programme</a:t>
            </a:r>
            <a:r>
              <a:rPr lang="en-US" sz="1300" dirty="0">
                <a:solidFill>
                  <a:schemeClr val="accent1">
                    <a:lumMod val="50000"/>
                  </a:schemeClr>
                </a:solidFill>
                <a:latin typeface="FoundrySterling-Book" charset="0"/>
                <a:ea typeface="FoundrySterling-Book" charset="0"/>
                <a:cs typeface="FoundrySterling-Book" charset="0"/>
              </a:rPr>
              <a:t> in New York.</a:t>
            </a:r>
          </a:p>
          <a:p>
            <a:pPr lvl="1"/>
            <a:endParaRPr lang="en-US" sz="1300" dirty="0">
              <a:solidFill>
                <a:schemeClr val="accent1">
                  <a:lumMod val="50000"/>
                </a:schemeClr>
              </a:solidFill>
              <a:latin typeface="FoundrySterling-Book" charset="0"/>
              <a:ea typeface="FoundrySterling-Book" charset="0"/>
              <a:cs typeface="FoundrySterling-Book" charset="0"/>
            </a:endParaRPr>
          </a:p>
          <a:p>
            <a:endParaRPr lang="en-US" dirty="0"/>
          </a:p>
        </p:txBody>
      </p:sp>
      <p:grpSp>
        <p:nvGrpSpPr>
          <p:cNvPr id="6" name="Group 5"/>
          <p:cNvGrpSpPr/>
          <p:nvPr/>
        </p:nvGrpSpPr>
        <p:grpSpPr>
          <a:xfrm>
            <a:off x="141789" y="4448991"/>
            <a:ext cx="2040737" cy="561048"/>
            <a:chOff x="230493" y="3864991"/>
            <a:chExt cx="3880339" cy="106680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493" y="3864991"/>
              <a:ext cx="1066800" cy="106680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9878" y="3931609"/>
              <a:ext cx="2750954" cy="993584"/>
            </a:xfrm>
            <a:prstGeom prst="rect">
              <a:avLst/>
            </a:prstGeom>
          </p:spPr>
        </p:pic>
      </p:gr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384" y="2900945"/>
            <a:ext cx="5937504" cy="2105624"/>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85389" y="928653"/>
            <a:ext cx="3624499" cy="1835809"/>
          </a:xfrm>
          <a:prstGeom prst="rect">
            <a:avLst/>
          </a:prstGeom>
        </p:spPr>
      </p:pic>
    </p:spTree>
    <p:extLst>
      <p:ext uri="{BB962C8B-B14F-4D97-AF65-F5344CB8AC3E}">
        <p14:creationId xmlns:p14="http://schemas.microsoft.com/office/powerpoint/2010/main" val="16311011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789" y="195726"/>
            <a:ext cx="7886700" cy="994172"/>
          </a:xfrm>
        </p:spPr>
        <p:txBody>
          <a:bodyPr>
            <a:normAutofit/>
          </a:bodyPr>
          <a:lstStyle/>
          <a:p>
            <a:r>
              <a:rPr lang="en-US" b="1" dirty="0">
                <a:solidFill>
                  <a:schemeClr val="accent1">
                    <a:lumMod val="50000"/>
                  </a:schemeClr>
                </a:solidFill>
                <a:latin typeface="FoundrySterling-Book" charset="0"/>
                <a:ea typeface="FoundrySterling-Book" charset="0"/>
                <a:cs typeface="FoundrySterling-Book" charset="0"/>
              </a:rPr>
              <a:t>Aims of this afternoon’s session:</a:t>
            </a:r>
          </a:p>
        </p:txBody>
      </p:sp>
      <p:sp>
        <p:nvSpPr>
          <p:cNvPr id="3" name="Content Placeholder 2"/>
          <p:cNvSpPr>
            <a:spLocks noGrp="1"/>
          </p:cNvSpPr>
          <p:nvPr>
            <p:ph idx="1"/>
          </p:nvPr>
        </p:nvSpPr>
        <p:spPr>
          <a:xfrm>
            <a:off x="141789" y="1189898"/>
            <a:ext cx="5308854" cy="3263504"/>
          </a:xfrm>
        </p:spPr>
        <p:txBody>
          <a:bodyPr/>
          <a:lstStyle/>
          <a:p>
            <a:pPr lvl="1"/>
            <a:endParaRPr lang="en-US" sz="1300" dirty="0">
              <a:solidFill>
                <a:schemeClr val="accent1">
                  <a:lumMod val="50000"/>
                </a:schemeClr>
              </a:solidFill>
              <a:latin typeface="FoundrySterling-Book" charset="0"/>
              <a:ea typeface="FoundrySterling-Book" charset="0"/>
              <a:cs typeface="FoundrySterling-Book" charset="0"/>
            </a:endParaRPr>
          </a:p>
          <a:p>
            <a:pPr lvl="1"/>
            <a:endParaRPr lang="en-US" sz="1300" dirty="0">
              <a:solidFill>
                <a:schemeClr val="accent1">
                  <a:lumMod val="50000"/>
                </a:schemeClr>
              </a:solidFill>
              <a:latin typeface="FoundrySterling-Book" charset="0"/>
              <a:ea typeface="FoundrySterling-Book" charset="0"/>
              <a:cs typeface="FoundrySterling-Book" charset="0"/>
            </a:endParaRPr>
          </a:p>
          <a:p>
            <a:endParaRPr lang="en-US" dirty="0"/>
          </a:p>
        </p:txBody>
      </p:sp>
      <p:sp>
        <p:nvSpPr>
          <p:cNvPr id="14" name="Content Placeholder 2"/>
          <p:cNvSpPr txBox="1">
            <a:spLocks/>
          </p:cNvSpPr>
          <p:nvPr/>
        </p:nvSpPr>
        <p:spPr>
          <a:xfrm>
            <a:off x="141788" y="1031402"/>
            <a:ext cx="6783267" cy="3263504"/>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r>
              <a:rPr lang="en-US" sz="1700" dirty="0">
                <a:solidFill>
                  <a:schemeClr val="accent1">
                    <a:lumMod val="50000"/>
                  </a:schemeClr>
                </a:solidFill>
                <a:latin typeface="FoundrySterling-Book" charset="0"/>
                <a:ea typeface="FoundrySterling-Book" charset="0"/>
                <a:cs typeface="FoundrySterling-Book" charset="0"/>
              </a:rPr>
              <a:t>Share personal experiences of developing an entrepreneurial portfolio;</a:t>
            </a:r>
            <a:endParaRPr lang="en-GB" sz="1700" dirty="0">
              <a:solidFill>
                <a:schemeClr val="accent1">
                  <a:lumMod val="50000"/>
                </a:schemeClr>
              </a:solidFill>
              <a:latin typeface="FoundrySterling-Book" charset="0"/>
              <a:ea typeface="FoundrySterling-Book" charset="0"/>
              <a:cs typeface="FoundrySterling-Book" charset="0"/>
            </a:endParaRPr>
          </a:p>
          <a:p>
            <a:pPr lvl="0"/>
            <a:r>
              <a:rPr lang="en-US" sz="1700" dirty="0">
                <a:solidFill>
                  <a:schemeClr val="accent1">
                    <a:lumMod val="50000"/>
                  </a:schemeClr>
                </a:solidFill>
                <a:latin typeface="FoundrySterling-Book" charset="0"/>
                <a:ea typeface="FoundrySterling-Book" charset="0"/>
                <a:cs typeface="FoundrySterling-Book" charset="0"/>
              </a:rPr>
              <a:t>Explore drivers and barriers to entrepreneurship and the role of consultancy as a variant of entrepreneurship in an academic career;</a:t>
            </a:r>
            <a:endParaRPr lang="en-GB" sz="1700" dirty="0">
              <a:solidFill>
                <a:schemeClr val="accent1">
                  <a:lumMod val="50000"/>
                </a:schemeClr>
              </a:solidFill>
              <a:latin typeface="FoundrySterling-Book" charset="0"/>
              <a:ea typeface="FoundrySterling-Book" charset="0"/>
              <a:cs typeface="FoundrySterling-Book" charset="0"/>
            </a:endParaRPr>
          </a:p>
          <a:p>
            <a:pPr lvl="0"/>
            <a:r>
              <a:rPr lang="en-US" sz="1700" dirty="0">
                <a:solidFill>
                  <a:schemeClr val="accent1">
                    <a:lumMod val="50000"/>
                  </a:schemeClr>
                </a:solidFill>
                <a:latin typeface="FoundrySterling-Book" charset="0"/>
                <a:ea typeface="FoundrySterling-Book" charset="0"/>
                <a:cs typeface="FoundrySterling-Book" charset="0"/>
              </a:rPr>
              <a:t>Suggest sectors and areas of interest for Consultancy in SSH.</a:t>
            </a:r>
            <a:endParaRPr lang="en-GB" sz="1700" dirty="0">
              <a:solidFill>
                <a:schemeClr val="accent1">
                  <a:lumMod val="50000"/>
                </a:schemeClr>
              </a:solidFill>
              <a:latin typeface="FoundrySterling-Book" charset="0"/>
              <a:ea typeface="FoundrySterling-Book" charset="0"/>
              <a:cs typeface="FoundrySterling-Book" charset="0"/>
            </a:endParaRPr>
          </a:p>
          <a:p>
            <a:endParaRPr lang="en-GB" sz="1700" dirty="0">
              <a:solidFill>
                <a:schemeClr val="accent1">
                  <a:lumMod val="50000"/>
                </a:schemeClr>
              </a:solidFill>
              <a:latin typeface="FoundrySterling-Book" charset="0"/>
              <a:ea typeface="FoundrySterling-Book" charset="0"/>
              <a:cs typeface="FoundrySterling-Book" charset="0"/>
            </a:endParaRPr>
          </a:p>
          <a:p>
            <a:pPr lvl="0"/>
            <a:r>
              <a:rPr lang="en-GB" sz="1700" dirty="0">
                <a:solidFill>
                  <a:schemeClr val="accent1">
                    <a:lumMod val="50000"/>
                  </a:schemeClr>
                </a:solidFill>
                <a:latin typeface="FoundrySterling-Book" charset="0"/>
                <a:ea typeface="FoundrySterling-Book" charset="0"/>
                <a:cs typeface="FoundrySterling-Book" charset="0"/>
              </a:rPr>
              <a:t>How to develop an institutional culture around entrepreneurship; </a:t>
            </a:r>
          </a:p>
          <a:p>
            <a:pPr lvl="0"/>
            <a:r>
              <a:rPr lang="en-GB" sz="1700" dirty="0">
                <a:solidFill>
                  <a:schemeClr val="accent1">
                    <a:lumMod val="50000"/>
                  </a:schemeClr>
                </a:solidFill>
                <a:latin typeface="FoundrySterling-Book" charset="0"/>
                <a:ea typeface="FoundrySterling-Book" charset="0"/>
                <a:cs typeface="FoundrySterling-Book" charset="0"/>
              </a:rPr>
              <a:t>What structures can be put in place to enable and facilitate entrepreneurial thinking at an institutional level;</a:t>
            </a:r>
          </a:p>
          <a:p>
            <a:pPr lvl="0"/>
            <a:r>
              <a:rPr lang="en-GB" sz="1700" dirty="0">
                <a:solidFill>
                  <a:schemeClr val="accent1">
                    <a:lumMod val="50000"/>
                  </a:schemeClr>
                </a:solidFill>
                <a:latin typeface="FoundrySterling-Book" charset="0"/>
                <a:ea typeface="FoundrySterling-Book" charset="0"/>
                <a:cs typeface="FoundrySterling-Book" charset="0"/>
              </a:rPr>
              <a:t>What this looks like from an end user’s perspective.</a:t>
            </a:r>
          </a:p>
          <a:p>
            <a:pPr lvl="1"/>
            <a:endParaRPr lang="en-US" sz="1300" dirty="0">
              <a:solidFill>
                <a:schemeClr val="accent1">
                  <a:lumMod val="50000"/>
                </a:schemeClr>
              </a:solidFill>
              <a:latin typeface="FoundrySterling-Book" charset="0"/>
              <a:ea typeface="FoundrySterling-Book" charset="0"/>
              <a:cs typeface="FoundrySterling-Book" charset="0"/>
            </a:endParaRPr>
          </a:p>
          <a:p>
            <a:pPr lvl="1"/>
            <a:endParaRPr lang="en-US" sz="1300" dirty="0">
              <a:solidFill>
                <a:schemeClr val="accent1">
                  <a:lumMod val="50000"/>
                </a:schemeClr>
              </a:solidFill>
              <a:latin typeface="FoundrySterling-Book" charset="0"/>
              <a:ea typeface="FoundrySterling-Book" charset="0"/>
              <a:cs typeface="FoundrySterling-Book" charset="0"/>
            </a:endParaRPr>
          </a:p>
          <a:p>
            <a:endParaRPr lang="en-US" dirty="0"/>
          </a:p>
        </p:txBody>
      </p:sp>
      <p:grpSp>
        <p:nvGrpSpPr>
          <p:cNvPr id="13" name="Group 12"/>
          <p:cNvGrpSpPr/>
          <p:nvPr/>
        </p:nvGrpSpPr>
        <p:grpSpPr>
          <a:xfrm>
            <a:off x="141789" y="4448991"/>
            <a:ext cx="2040737" cy="561048"/>
            <a:chOff x="230493" y="3864991"/>
            <a:chExt cx="3880339" cy="1066800"/>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493" y="3864991"/>
              <a:ext cx="1066800" cy="1066800"/>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9878" y="3931609"/>
              <a:ext cx="2750954" cy="993584"/>
            </a:xfrm>
            <a:prstGeom prst="rect">
              <a:avLst/>
            </a:prstGeom>
          </p:spPr>
        </p:pic>
      </p:grpSp>
    </p:spTree>
    <p:extLst>
      <p:ext uri="{BB962C8B-B14F-4D97-AF65-F5344CB8AC3E}">
        <p14:creationId xmlns:p14="http://schemas.microsoft.com/office/powerpoint/2010/main" val="436512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1789" y="1189898"/>
            <a:ext cx="5308854" cy="3263504"/>
          </a:xfrm>
        </p:spPr>
        <p:txBody>
          <a:bodyPr/>
          <a:lstStyle/>
          <a:p>
            <a:pPr lvl="1"/>
            <a:endParaRPr lang="en-US" sz="1300" dirty="0">
              <a:solidFill>
                <a:schemeClr val="accent1">
                  <a:lumMod val="50000"/>
                </a:schemeClr>
              </a:solidFill>
              <a:latin typeface="FoundrySterling-Book" charset="0"/>
              <a:ea typeface="FoundrySterling-Book" charset="0"/>
              <a:cs typeface="FoundrySterling-Book" charset="0"/>
            </a:endParaRPr>
          </a:p>
          <a:p>
            <a:pPr lvl="1"/>
            <a:endParaRPr lang="en-US" sz="1300" dirty="0">
              <a:solidFill>
                <a:schemeClr val="accent1">
                  <a:lumMod val="50000"/>
                </a:schemeClr>
              </a:solidFill>
              <a:latin typeface="FoundrySterling-Book" charset="0"/>
              <a:ea typeface="FoundrySterling-Book" charset="0"/>
              <a:cs typeface="FoundrySterling-Book" charset="0"/>
            </a:endParaRPr>
          </a:p>
          <a:p>
            <a:endParaRPr lang="en-US" dirty="0"/>
          </a:p>
        </p:txBody>
      </p:sp>
      <p:sp>
        <p:nvSpPr>
          <p:cNvPr id="13" name="Content Placeholder 2"/>
          <p:cNvSpPr txBox="1">
            <a:spLocks/>
          </p:cNvSpPr>
          <p:nvPr/>
        </p:nvSpPr>
        <p:spPr>
          <a:xfrm>
            <a:off x="141789" y="1031402"/>
            <a:ext cx="5308854" cy="3263504"/>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a:endParaRPr lang="en-US" sz="1300" dirty="0">
              <a:solidFill>
                <a:schemeClr val="accent1">
                  <a:lumMod val="50000"/>
                </a:schemeClr>
              </a:solidFill>
              <a:latin typeface="FoundrySterling-Book" charset="0"/>
              <a:ea typeface="FoundrySterling-Book" charset="0"/>
              <a:cs typeface="FoundrySterling-Book" charset="0"/>
            </a:endParaRPr>
          </a:p>
          <a:p>
            <a:pPr lvl="1"/>
            <a:endParaRPr lang="en-US" sz="1300" dirty="0">
              <a:solidFill>
                <a:schemeClr val="accent1">
                  <a:lumMod val="50000"/>
                </a:schemeClr>
              </a:solidFill>
              <a:latin typeface="FoundrySterling-Book" charset="0"/>
              <a:ea typeface="FoundrySterling-Book" charset="0"/>
              <a:cs typeface="FoundrySterling-Book" charset="0"/>
            </a:endParaRPr>
          </a:p>
          <a:p>
            <a:endParaRPr lang="en-US" dirty="0"/>
          </a:p>
        </p:txBody>
      </p:sp>
      <p:sp>
        <p:nvSpPr>
          <p:cNvPr id="4" name="Rectangle 3"/>
          <p:cNvSpPr/>
          <p:nvPr/>
        </p:nvSpPr>
        <p:spPr>
          <a:xfrm>
            <a:off x="306569" y="311039"/>
            <a:ext cx="8281526" cy="461665"/>
          </a:xfrm>
          <a:prstGeom prst="rect">
            <a:avLst/>
          </a:prstGeom>
        </p:spPr>
        <p:txBody>
          <a:bodyPr wrap="square">
            <a:spAutoFit/>
          </a:bodyPr>
          <a:lstStyle/>
          <a:p>
            <a:pPr marL="457200" marR="0" lvl="0" indent="-457200" defTabSz="914400" eaLnBrk="1" fontAlgn="auto" latinLnBrk="0" hangingPunct="1">
              <a:lnSpc>
                <a:spcPct val="100000"/>
              </a:lnSpc>
              <a:spcBef>
                <a:spcPts val="0"/>
              </a:spcBef>
              <a:spcAft>
                <a:spcPts val="0"/>
              </a:spcAft>
              <a:buClrTx/>
              <a:buSzTx/>
              <a:buFont typeface="+mj-lt"/>
              <a:buNone/>
              <a:tabLst/>
              <a:defRPr/>
            </a:pPr>
            <a:r>
              <a:rPr lang="en-GB" sz="2400" b="1" dirty="0">
                <a:solidFill>
                  <a:schemeClr val="accent1">
                    <a:lumMod val="50000"/>
                  </a:schemeClr>
                </a:solidFill>
                <a:latin typeface="FoundrySterling-Book" charset="0"/>
                <a:ea typeface="FoundrySterling-Book" charset="0"/>
                <a:cs typeface="FoundrySterling-Book" charset="0"/>
              </a:rPr>
              <a:t>Example Projects (4): Thompson Harrison</a:t>
            </a:r>
          </a:p>
        </p:txBody>
      </p:sp>
      <p:sp>
        <p:nvSpPr>
          <p:cNvPr id="14" name="Content Placeholder 2"/>
          <p:cNvSpPr txBox="1">
            <a:spLocks/>
          </p:cNvSpPr>
          <p:nvPr/>
        </p:nvSpPr>
        <p:spPr>
          <a:xfrm>
            <a:off x="-231664" y="792170"/>
            <a:ext cx="4397264" cy="3263504"/>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a:r>
              <a:rPr lang="en-US" sz="1300" dirty="0">
                <a:solidFill>
                  <a:schemeClr val="accent1">
                    <a:lumMod val="50000"/>
                  </a:schemeClr>
                </a:solidFill>
                <a:latin typeface="FoundrySterling-Book" charset="0"/>
                <a:ea typeface="FoundrySterling-Book" charset="0"/>
                <a:cs typeface="FoundrySterling-Book" charset="0"/>
              </a:rPr>
              <a:t>Associate for London-based leadership and </a:t>
            </a:r>
            <a:r>
              <a:rPr lang="en-US" sz="1300" dirty="0" err="1">
                <a:solidFill>
                  <a:schemeClr val="accent1">
                    <a:lumMod val="50000"/>
                  </a:schemeClr>
                </a:solidFill>
                <a:latin typeface="FoundrySterling-Book" charset="0"/>
                <a:ea typeface="FoundrySterling-Book" charset="0"/>
                <a:cs typeface="FoundrySterling-Book" charset="0"/>
              </a:rPr>
              <a:t>organisational</a:t>
            </a:r>
            <a:r>
              <a:rPr lang="en-US" sz="1300" dirty="0">
                <a:solidFill>
                  <a:schemeClr val="accent1">
                    <a:lumMod val="50000"/>
                  </a:schemeClr>
                </a:solidFill>
                <a:latin typeface="FoundrySterling-Book" charset="0"/>
                <a:ea typeface="FoundrySterling-Book" charset="0"/>
                <a:cs typeface="FoundrySterling-Book" charset="0"/>
              </a:rPr>
              <a:t> development consultancy, Thompson Harrison, which works with senior leaders and their teams to transform their </a:t>
            </a:r>
            <a:r>
              <a:rPr lang="en-US" sz="1300" dirty="0" err="1">
                <a:solidFill>
                  <a:schemeClr val="accent1">
                    <a:lumMod val="50000"/>
                  </a:schemeClr>
                </a:solidFill>
                <a:latin typeface="FoundrySterling-Book" charset="0"/>
                <a:ea typeface="FoundrySterling-Book" charset="0"/>
                <a:cs typeface="FoundrySterling-Book" charset="0"/>
              </a:rPr>
              <a:t>organisation</a:t>
            </a:r>
            <a:r>
              <a:rPr lang="en-US" sz="1300" dirty="0">
                <a:solidFill>
                  <a:schemeClr val="accent1">
                    <a:lumMod val="50000"/>
                  </a:schemeClr>
                </a:solidFill>
                <a:latin typeface="FoundrySterling-Book" charset="0"/>
                <a:ea typeface="FoundrySterling-Book" charset="0"/>
                <a:cs typeface="FoundrySterling-Book" charset="0"/>
              </a:rPr>
              <a:t> in response to a fluid context and a changing set of stakeholder expectations. </a:t>
            </a:r>
          </a:p>
          <a:p>
            <a:pPr lvl="1"/>
            <a:r>
              <a:rPr lang="en-US" sz="1300" dirty="0">
                <a:solidFill>
                  <a:schemeClr val="accent1">
                    <a:lumMod val="50000"/>
                  </a:schemeClr>
                </a:solidFill>
                <a:latin typeface="FoundrySterling-Book" charset="0"/>
                <a:ea typeface="FoundrySterling-Book" charset="0"/>
                <a:cs typeface="FoundrySterling-Book" charset="0"/>
              </a:rPr>
              <a:t>Deliver bespoke experiences for senior leaders </a:t>
            </a:r>
            <a:r>
              <a:rPr lang="mr-IN" sz="1300" dirty="0">
                <a:solidFill>
                  <a:schemeClr val="accent1">
                    <a:lumMod val="50000"/>
                  </a:schemeClr>
                </a:solidFill>
                <a:latin typeface="FoundrySterling-Book" charset="0"/>
                <a:ea typeface="FoundrySterling-Book" charset="0"/>
                <a:cs typeface="FoundrySterling-Book" charset="0"/>
              </a:rPr>
              <a:t>–</a:t>
            </a:r>
            <a:r>
              <a:rPr lang="en-US" sz="1300" dirty="0">
                <a:solidFill>
                  <a:schemeClr val="accent1">
                    <a:lumMod val="50000"/>
                  </a:schemeClr>
                </a:solidFill>
                <a:latin typeface="FoundrySterling-Book" charset="0"/>
                <a:ea typeface="FoundrySterling-Book" charset="0"/>
                <a:cs typeface="FoundrySterling-Book" charset="0"/>
              </a:rPr>
              <a:t> including architectural walking tours and ‘thinking historically’ session. </a:t>
            </a:r>
          </a:p>
          <a:p>
            <a:pPr lvl="1"/>
            <a:r>
              <a:rPr lang="en-US" sz="1300" dirty="0">
                <a:solidFill>
                  <a:schemeClr val="accent1">
                    <a:lumMod val="50000"/>
                  </a:schemeClr>
                </a:solidFill>
                <a:latin typeface="FoundrySterling-Book" charset="0"/>
                <a:ea typeface="FoundrySterling-Book" charset="0"/>
                <a:cs typeface="FoundrySterling-Book" charset="0"/>
              </a:rPr>
              <a:t>Opportunity to develop a range of products and experiences for the corporate market based more on methodological approaches, rather than factual knowledge. </a:t>
            </a:r>
          </a:p>
          <a:p>
            <a:pPr lvl="1"/>
            <a:endParaRPr lang="en-US" sz="1300" dirty="0">
              <a:solidFill>
                <a:schemeClr val="accent1">
                  <a:lumMod val="50000"/>
                </a:schemeClr>
              </a:solidFill>
              <a:latin typeface="FoundrySterling-Book" charset="0"/>
              <a:ea typeface="FoundrySterling-Book" charset="0"/>
              <a:cs typeface="FoundrySterling-Book" charset="0"/>
            </a:endParaRPr>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7332" y="792170"/>
            <a:ext cx="4482499" cy="216695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5951" y="3059672"/>
            <a:ext cx="1833880" cy="1833880"/>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47332" y="3059672"/>
            <a:ext cx="2445173" cy="1833880"/>
          </a:xfrm>
          <a:prstGeom prst="rect">
            <a:avLst/>
          </a:prstGeom>
        </p:spPr>
      </p:pic>
      <p:grpSp>
        <p:nvGrpSpPr>
          <p:cNvPr id="16" name="Group 15"/>
          <p:cNvGrpSpPr/>
          <p:nvPr/>
        </p:nvGrpSpPr>
        <p:grpSpPr>
          <a:xfrm>
            <a:off x="141789" y="4448991"/>
            <a:ext cx="2040737" cy="561048"/>
            <a:chOff x="230493" y="3864991"/>
            <a:chExt cx="3880339" cy="1066800"/>
          </a:xfrm>
        </p:grpSpPr>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0493" y="3864991"/>
              <a:ext cx="1066800" cy="1066800"/>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59878" y="3931609"/>
              <a:ext cx="2750954" cy="993584"/>
            </a:xfrm>
            <a:prstGeom prst="rect">
              <a:avLst/>
            </a:prstGeom>
          </p:spPr>
        </p:pic>
      </p:grpSp>
    </p:spTree>
    <p:extLst>
      <p:ext uri="{BB962C8B-B14F-4D97-AF65-F5344CB8AC3E}">
        <p14:creationId xmlns:p14="http://schemas.microsoft.com/office/powerpoint/2010/main" val="10454418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6569" y="311039"/>
            <a:ext cx="8281526" cy="461665"/>
          </a:xfrm>
          <a:prstGeom prst="rect">
            <a:avLst/>
          </a:prstGeom>
        </p:spPr>
        <p:txBody>
          <a:bodyPr wrap="square">
            <a:spAutoFit/>
          </a:bodyPr>
          <a:lstStyle/>
          <a:p>
            <a:pPr marL="457200" marR="0" lvl="0" indent="-457200" defTabSz="914400" eaLnBrk="1" fontAlgn="auto" latinLnBrk="0" hangingPunct="1">
              <a:lnSpc>
                <a:spcPct val="100000"/>
              </a:lnSpc>
              <a:spcBef>
                <a:spcPts val="0"/>
              </a:spcBef>
              <a:spcAft>
                <a:spcPts val="0"/>
              </a:spcAft>
              <a:buClrTx/>
              <a:buSzTx/>
              <a:buFont typeface="+mj-lt"/>
              <a:buNone/>
              <a:tabLst/>
              <a:defRPr/>
            </a:pPr>
            <a:r>
              <a:rPr lang="en-GB" sz="2400" b="1" dirty="0">
                <a:solidFill>
                  <a:schemeClr val="accent1">
                    <a:lumMod val="50000"/>
                  </a:schemeClr>
                </a:solidFill>
                <a:latin typeface="FoundrySterling-Book" charset="0"/>
                <a:ea typeface="FoundrySterling-Book" charset="0"/>
                <a:cs typeface="FoundrySterling-Book" charset="0"/>
              </a:rPr>
              <a:t>Example Projects (5): Oxford Strategic Leadership Programme</a:t>
            </a:r>
          </a:p>
        </p:txBody>
      </p:sp>
      <p:sp>
        <p:nvSpPr>
          <p:cNvPr id="5" name="Content Placeholder 2"/>
          <p:cNvSpPr txBox="1">
            <a:spLocks/>
          </p:cNvSpPr>
          <p:nvPr/>
        </p:nvSpPr>
        <p:spPr>
          <a:xfrm>
            <a:off x="-231664" y="792170"/>
            <a:ext cx="4397264" cy="3263504"/>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a:r>
              <a:rPr lang="en-US" sz="1300" dirty="0">
                <a:solidFill>
                  <a:schemeClr val="accent1">
                    <a:lumMod val="50000"/>
                  </a:schemeClr>
                </a:solidFill>
                <a:latin typeface="FoundrySterling-Book" charset="0"/>
                <a:ea typeface="FoundrySterling-Book" charset="0"/>
                <a:cs typeface="FoundrySterling-Book" charset="0"/>
              </a:rPr>
              <a:t>Deliver ‘Thinking Historically’ session as part of one-week residential </a:t>
            </a:r>
            <a:r>
              <a:rPr lang="en-US" sz="1300" dirty="0" err="1">
                <a:solidFill>
                  <a:schemeClr val="accent1">
                    <a:lumMod val="50000"/>
                  </a:schemeClr>
                </a:solidFill>
                <a:latin typeface="FoundrySterling-Book" charset="0"/>
                <a:ea typeface="FoundrySterling-Book" charset="0"/>
                <a:cs typeface="FoundrySterling-Book" charset="0"/>
              </a:rPr>
              <a:t>programme</a:t>
            </a:r>
            <a:r>
              <a:rPr lang="en-US" sz="1300" dirty="0">
                <a:solidFill>
                  <a:schemeClr val="accent1">
                    <a:lumMod val="50000"/>
                  </a:schemeClr>
                </a:solidFill>
                <a:latin typeface="FoundrySterling-Book" charset="0"/>
                <a:ea typeface="FoundrySterling-Book" charset="0"/>
                <a:cs typeface="FoundrySterling-Book" charset="0"/>
              </a:rPr>
              <a:t> with Oxford’s Said Business School which explores the skill and craft of the historian. </a:t>
            </a:r>
          </a:p>
          <a:p>
            <a:pPr lvl="1"/>
            <a:r>
              <a:rPr lang="en-US" sz="1300" dirty="0">
                <a:solidFill>
                  <a:schemeClr val="accent1">
                    <a:lumMod val="50000"/>
                  </a:schemeClr>
                </a:solidFill>
                <a:latin typeface="FoundrySterling-Book" charset="0"/>
                <a:ea typeface="FoundrySterling-Book" charset="0"/>
                <a:cs typeface="FoundrySterling-Book" charset="0"/>
              </a:rPr>
              <a:t>How do historians approach problem? </a:t>
            </a:r>
          </a:p>
          <a:p>
            <a:pPr lvl="1"/>
            <a:r>
              <a:rPr lang="en-US" sz="1300" dirty="0">
                <a:solidFill>
                  <a:schemeClr val="accent1">
                    <a:lumMod val="50000"/>
                  </a:schemeClr>
                </a:solidFill>
                <a:latin typeface="FoundrySterling-Book" charset="0"/>
                <a:ea typeface="FoundrySterling-Book" charset="0"/>
                <a:cs typeface="FoundrySterling-Book" charset="0"/>
              </a:rPr>
              <a:t>How do they translate large data sets and source material into compelling stories? </a:t>
            </a:r>
          </a:p>
          <a:p>
            <a:pPr lvl="1"/>
            <a:r>
              <a:rPr lang="en-US" sz="1300" dirty="0">
                <a:solidFill>
                  <a:schemeClr val="accent1">
                    <a:lumMod val="50000"/>
                  </a:schemeClr>
                </a:solidFill>
                <a:latin typeface="FoundrySterling-Book" charset="0"/>
                <a:ea typeface="FoundrySterling-Book" charset="0"/>
                <a:cs typeface="FoundrySterling-Book" charset="0"/>
              </a:rPr>
              <a:t>Are there aspects of the historians’ craft that can be usefully harnessed by leaders – regardless of sector or specialism?</a:t>
            </a:r>
          </a:p>
          <a:p>
            <a:pPr lvl="1"/>
            <a:r>
              <a:rPr lang="en-US" sz="1300" dirty="0" err="1">
                <a:solidFill>
                  <a:schemeClr val="accent1">
                    <a:lumMod val="50000"/>
                  </a:schemeClr>
                </a:solidFill>
                <a:latin typeface="FoundrySterling-Book" charset="0"/>
                <a:ea typeface="FoundrySterling-Book" charset="0"/>
                <a:cs typeface="FoundrySterling-Book" charset="0"/>
              </a:rPr>
              <a:t>Kintsugi</a:t>
            </a:r>
            <a:r>
              <a:rPr lang="en-US" sz="1300" dirty="0">
                <a:solidFill>
                  <a:schemeClr val="accent1">
                    <a:lumMod val="50000"/>
                  </a:schemeClr>
                </a:solidFill>
                <a:latin typeface="FoundrySterling-Book" charset="0"/>
                <a:ea typeface="FoundrySterling-Book" charset="0"/>
                <a:cs typeface="FoundrySterling-Book" charset="0"/>
              </a:rPr>
              <a:t> </a:t>
            </a:r>
            <a:r>
              <a:rPr lang="mr-IN" sz="1300" dirty="0">
                <a:solidFill>
                  <a:schemeClr val="accent1">
                    <a:lumMod val="50000"/>
                  </a:schemeClr>
                </a:solidFill>
                <a:latin typeface="FoundrySterling-Book" charset="0"/>
                <a:ea typeface="FoundrySterling-Book" charset="0"/>
                <a:cs typeface="FoundrySterling-Book" charset="0"/>
              </a:rPr>
              <a:t>–</a:t>
            </a:r>
            <a:r>
              <a:rPr lang="en-US" sz="1300" dirty="0">
                <a:solidFill>
                  <a:schemeClr val="accent1">
                    <a:lumMod val="50000"/>
                  </a:schemeClr>
                </a:solidFill>
                <a:latin typeface="FoundrySterling-Book" charset="0"/>
                <a:ea typeface="FoundrySterling-Book" charset="0"/>
                <a:cs typeface="FoundrySterling-Book" charset="0"/>
              </a:rPr>
              <a:t> the art of repair and the role of the historian.</a:t>
            </a:r>
          </a:p>
          <a:p>
            <a:pPr lvl="1"/>
            <a:endParaRPr lang="en-US" sz="1300" dirty="0">
              <a:solidFill>
                <a:schemeClr val="accent1">
                  <a:lumMod val="50000"/>
                </a:schemeClr>
              </a:solidFill>
              <a:latin typeface="FoundrySterling-Book" charset="0"/>
              <a:ea typeface="FoundrySterling-Book" charset="0"/>
              <a:cs typeface="FoundrySterling-Book" charset="0"/>
            </a:endParaRPr>
          </a:p>
          <a:p>
            <a:pPr lvl="1"/>
            <a:endParaRPr lang="en-US" sz="1300" dirty="0">
              <a:solidFill>
                <a:schemeClr val="accent1">
                  <a:lumMod val="50000"/>
                </a:schemeClr>
              </a:solidFill>
              <a:latin typeface="FoundrySterling-Book" charset="0"/>
              <a:ea typeface="FoundrySterling-Book" charset="0"/>
              <a:cs typeface="FoundrySterling-Book" charset="0"/>
            </a:endParaRPr>
          </a:p>
          <a:p>
            <a:endParaRPr lang="en-US" dirty="0"/>
          </a:p>
        </p:txBody>
      </p:sp>
      <p:grpSp>
        <p:nvGrpSpPr>
          <p:cNvPr id="6" name="Group 5"/>
          <p:cNvGrpSpPr/>
          <p:nvPr/>
        </p:nvGrpSpPr>
        <p:grpSpPr>
          <a:xfrm>
            <a:off x="141789" y="4448991"/>
            <a:ext cx="2040737" cy="561048"/>
            <a:chOff x="230493" y="3864991"/>
            <a:chExt cx="3880339" cy="106680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493" y="3864991"/>
              <a:ext cx="1066800" cy="106680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9878" y="3931609"/>
              <a:ext cx="2750954" cy="993584"/>
            </a:xfrm>
            <a:prstGeom prst="rect">
              <a:avLst/>
            </a:prstGeom>
          </p:spPr>
        </p:pic>
      </p:gr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0208" y="792170"/>
            <a:ext cx="4964063" cy="2612880"/>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53038" y="3287585"/>
            <a:ext cx="2588588" cy="1718984"/>
          </a:xfrm>
          <a:prstGeom prst="rect">
            <a:avLst/>
          </a:prstGeom>
        </p:spPr>
      </p:pic>
    </p:spTree>
    <p:extLst>
      <p:ext uri="{BB962C8B-B14F-4D97-AF65-F5344CB8AC3E}">
        <p14:creationId xmlns:p14="http://schemas.microsoft.com/office/powerpoint/2010/main" val="5882635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1789" y="1189898"/>
            <a:ext cx="5308854" cy="3263504"/>
          </a:xfrm>
        </p:spPr>
        <p:txBody>
          <a:bodyPr/>
          <a:lstStyle/>
          <a:p>
            <a:pPr lvl="1"/>
            <a:endParaRPr lang="en-US" sz="1300" dirty="0">
              <a:solidFill>
                <a:schemeClr val="accent1">
                  <a:lumMod val="50000"/>
                </a:schemeClr>
              </a:solidFill>
              <a:latin typeface="FoundrySterling-Book" charset="0"/>
              <a:ea typeface="FoundrySterling-Book" charset="0"/>
              <a:cs typeface="FoundrySterling-Book" charset="0"/>
            </a:endParaRPr>
          </a:p>
          <a:p>
            <a:pPr lvl="1"/>
            <a:endParaRPr lang="en-US" sz="1300" dirty="0">
              <a:solidFill>
                <a:schemeClr val="accent1">
                  <a:lumMod val="50000"/>
                </a:schemeClr>
              </a:solidFill>
              <a:latin typeface="FoundrySterling-Book" charset="0"/>
              <a:ea typeface="FoundrySterling-Book" charset="0"/>
              <a:cs typeface="FoundrySterling-Book" charset="0"/>
            </a:endParaRPr>
          </a:p>
          <a:p>
            <a:endParaRPr lang="en-US" dirty="0"/>
          </a:p>
        </p:txBody>
      </p:sp>
      <p:sp>
        <p:nvSpPr>
          <p:cNvPr id="13" name="Content Placeholder 2"/>
          <p:cNvSpPr txBox="1">
            <a:spLocks/>
          </p:cNvSpPr>
          <p:nvPr/>
        </p:nvSpPr>
        <p:spPr>
          <a:xfrm>
            <a:off x="141789" y="1031402"/>
            <a:ext cx="5308854" cy="3263504"/>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a:endParaRPr lang="en-US" sz="1300" dirty="0">
              <a:solidFill>
                <a:schemeClr val="accent1">
                  <a:lumMod val="50000"/>
                </a:schemeClr>
              </a:solidFill>
              <a:latin typeface="FoundrySterling-Book" charset="0"/>
              <a:ea typeface="FoundrySterling-Book" charset="0"/>
              <a:cs typeface="FoundrySterling-Book" charset="0"/>
            </a:endParaRPr>
          </a:p>
          <a:p>
            <a:pPr lvl="1"/>
            <a:endParaRPr lang="en-US" sz="1300" dirty="0">
              <a:solidFill>
                <a:schemeClr val="accent1">
                  <a:lumMod val="50000"/>
                </a:schemeClr>
              </a:solidFill>
              <a:latin typeface="FoundrySterling-Book" charset="0"/>
              <a:ea typeface="FoundrySterling-Book" charset="0"/>
              <a:cs typeface="FoundrySterling-Book" charset="0"/>
            </a:endParaRPr>
          </a:p>
          <a:p>
            <a:endParaRPr lang="en-US" dirty="0"/>
          </a:p>
        </p:txBody>
      </p:sp>
      <p:sp>
        <p:nvSpPr>
          <p:cNvPr id="4" name="Rectangle 3"/>
          <p:cNvSpPr/>
          <p:nvPr/>
        </p:nvSpPr>
        <p:spPr>
          <a:xfrm>
            <a:off x="306569" y="311039"/>
            <a:ext cx="8281526" cy="461665"/>
          </a:xfrm>
          <a:prstGeom prst="rect">
            <a:avLst/>
          </a:prstGeom>
        </p:spPr>
        <p:txBody>
          <a:bodyPr wrap="square">
            <a:spAutoFit/>
          </a:bodyPr>
          <a:lstStyle/>
          <a:p>
            <a:pPr marL="457200" marR="0" lvl="0" indent="-457200" defTabSz="914400" eaLnBrk="1" fontAlgn="auto" latinLnBrk="0" hangingPunct="1">
              <a:lnSpc>
                <a:spcPct val="100000"/>
              </a:lnSpc>
              <a:spcBef>
                <a:spcPts val="0"/>
              </a:spcBef>
              <a:spcAft>
                <a:spcPts val="0"/>
              </a:spcAft>
              <a:buClrTx/>
              <a:buSzTx/>
              <a:buFont typeface="+mj-lt"/>
              <a:buNone/>
              <a:tabLst/>
              <a:defRPr/>
            </a:pPr>
            <a:r>
              <a:rPr lang="en-GB" sz="2400" b="1" dirty="0">
                <a:solidFill>
                  <a:schemeClr val="accent1">
                    <a:lumMod val="50000"/>
                  </a:schemeClr>
                </a:solidFill>
                <a:latin typeface="FoundrySterling-Book" charset="0"/>
                <a:ea typeface="FoundrySterling-Book" charset="0"/>
                <a:cs typeface="FoundrySterling-Book" charset="0"/>
              </a:rPr>
              <a:t>Varieties of Entrepreneurship in SSH</a:t>
            </a:r>
          </a:p>
        </p:txBody>
      </p:sp>
      <p:sp>
        <p:nvSpPr>
          <p:cNvPr id="16" name="Content Placeholder 2"/>
          <p:cNvSpPr txBox="1">
            <a:spLocks/>
          </p:cNvSpPr>
          <p:nvPr/>
        </p:nvSpPr>
        <p:spPr>
          <a:xfrm>
            <a:off x="-231664" y="792170"/>
            <a:ext cx="4397264" cy="3263504"/>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a:endParaRPr lang="en-US" sz="1300" dirty="0">
              <a:solidFill>
                <a:schemeClr val="accent1">
                  <a:lumMod val="50000"/>
                </a:schemeClr>
              </a:solidFill>
              <a:latin typeface="FoundrySterling-Book" charset="0"/>
              <a:ea typeface="FoundrySterling-Book" charset="0"/>
              <a:cs typeface="FoundrySterling-Book" charset="0"/>
            </a:endParaRPr>
          </a:p>
          <a:p>
            <a:pPr lvl="1"/>
            <a:endParaRPr lang="en-US" sz="1300" dirty="0">
              <a:solidFill>
                <a:schemeClr val="accent1">
                  <a:lumMod val="50000"/>
                </a:schemeClr>
              </a:solidFill>
              <a:latin typeface="FoundrySterling-Book" charset="0"/>
              <a:ea typeface="FoundrySterling-Book" charset="0"/>
              <a:cs typeface="FoundrySterling-Book" charset="0"/>
            </a:endParaRPr>
          </a:p>
          <a:p>
            <a:endParaRPr lang="en-US" dirty="0"/>
          </a:p>
        </p:txBody>
      </p:sp>
      <p:sp>
        <p:nvSpPr>
          <p:cNvPr id="7" name="TextBox 6"/>
          <p:cNvSpPr txBox="1"/>
          <p:nvPr/>
        </p:nvSpPr>
        <p:spPr>
          <a:xfrm>
            <a:off x="244334" y="1240497"/>
            <a:ext cx="3921266" cy="461665"/>
          </a:xfrm>
          <a:prstGeom prst="rect">
            <a:avLst/>
          </a:prstGeom>
          <a:noFill/>
        </p:spPr>
        <p:txBody>
          <a:bodyPr wrap="none" rtlCol="0">
            <a:spAutoFit/>
          </a:bodyPr>
          <a:lstStyle/>
          <a:p>
            <a:r>
              <a:rPr lang="en-US" sz="2400" dirty="0">
                <a:solidFill>
                  <a:schemeClr val="accent1">
                    <a:lumMod val="50000"/>
                  </a:schemeClr>
                </a:solidFill>
                <a:latin typeface="FoundrySterling-Book" charset="0"/>
                <a:ea typeface="FoundrySterling-Book" charset="0"/>
                <a:cs typeface="FoundrySterling-Book" charset="0"/>
              </a:rPr>
              <a:t>Period/Site Specific Expertise</a:t>
            </a:r>
          </a:p>
        </p:txBody>
      </p:sp>
      <p:sp>
        <p:nvSpPr>
          <p:cNvPr id="17" name="TextBox 16"/>
          <p:cNvSpPr txBox="1"/>
          <p:nvPr/>
        </p:nvSpPr>
        <p:spPr>
          <a:xfrm>
            <a:off x="5450643" y="1240497"/>
            <a:ext cx="3193503" cy="461665"/>
          </a:xfrm>
          <a:prstGeom prst="rect">
            <a:avLst/>
          </a:prstGeom>
          <a:noFill/>
        </p:spPr>
        <p:txBody>
          <a:bodyPr wrap="none" rtlCol="0">
            <a:spAutoFit/>
          </a:bodyPr>
          <a:lstStyle/>
          <a:p>
            <a:r>
              <a:rPr lang="en-US" sz="2400" dirty="0">
                <a:solidFill>
                  <a:schemeClr val="accent1">
                    <a:lumMod val="50000"/>
                  </a:schemeClr>
                </a:solidFill>
                <a:latin typeface="FoundrySterling-Book" charset="0"/>
                <a:ea typeface="FoundrySterling-Book" charset="0"/>
                <a:cs typeface="FoundrySterling-Book" charset="0"/>
              </a:rPr>
              <a:t>Methodological Insights</a:t>
            </a:r>
          </a:p>
        </p:txBody>
      </p:sp>
      <p:graphicFrame>
        <p:nvGraphicFramePr>
          <p:cNvPr id="18" name="Diagram 17"/>
          <p:cNvGraphicFramePr/>
          <p:nvPr>
            <p:extLst>
              <p:ext uri="{D42A27DB-BD31-4B8C-83A1-F6EECF244321}">
                <p14:modId xmlns:p14="http://schemas.microsoft.com/office/powerpoint/2010/main" val="1825632653"/>
              </p:ext>
            </p:extLst>
          </p:nvPr>
        </p:nvGraphicFramePr>
        <p:xfrm>
          <a:off x="2474759" y="1741496"/>
          <a:ext cx="3755136" cy="26789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4" name="Group 13"/>
          <p:cNvGrpSpPr/>
          <p:nvPr/>
        </p:nvGrpSpPr>
        <p:grpSpPr>
          <a:xfrm>
            <a:off x="141789" y="4448991"/>
            <a:ext cx="2040737" cy="561048"/>
            <a:chOff x="230493" y="3864991"/>
            <a:chExt cx="3880339" cy="1066800"/>
          </a:xfrm>
        </p:grpSpPr>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0493" y="3864991"/>
              <a:ext cx="1066800" cy="1066800"/>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59878" y="3931609"/>
              <a:ext cx="2750954" cy="993584"/>
            </a:xfrm>
            <a:prstGeom prst="rect">
              <a:avLst/>
            </a:prstGeom>
          </p:spPr>
        </p:pic>
      </p:grpSp>
    </p:spTree>
    <p:extLst>
      <p:ext uri="{BB962C8B-B14F-4D97-AF65-F5344CB8AC3E}">
        <p14:creationId xmlns:p14="http://schemas.microsoft.com/office/powerpoint/2010/main" val="6263016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1789" y="1189898"/>
            <a:ext cx="5308854" cy="3263504"/>
          </a:xfrm>
        </p:spPr>
        <p:txBody>
          <a:bodyPr/>
          <a:lstStyle/>
          <a:p>
            <a:pPr lvl="1"/>
            <a:endParaRPr lang="en-US" sz="1300" dirty="0">
              <a:solidFill>
                <a:schemeClr val="accent1">
                  <a:lumMod val="50000"/>
                </a:schemeClr>
              </a:solidFill>
              <a:latin typeface="FoundrySterling-Book" charset="0"/>
              <a:ea typeface="FoundrySterling-Book" charset="0"/>
              <a:cs typeface="FoundrySterling-Book" charset="0"/>
            </a:endParaRPr>
          </a:p>
          <a:p>
            <a:pPr lvl="1"/>
            <a:endParaRPr lang="en-US" sz="1300" dirty="0">
              <a:solidFill>
                <a:schemeClr val="accent1">
                  <a:lumMod val="50000"/>
                </a:schemeClr>
              </a:solidFill>
              <a:latin typeface="FoundrySterling-Book" charset="0"/>
              <a:ea typeface="FoundrySterling-Book" charset="0"/>
              <a:cs typeface="FoundrySterling-Book" charset="0"/>
            </a:endParaRPr>
          </a:p>
          <a:p>
            <a:endParaRPr lang="en-US" dirty="0"/>
          </a:p>
        </p:txBody>
      </p:sp>
      <p:sp>
        <p:nvSpPr>
          <p:cNvPr id="13" name="Content Placeholder 2"/>
          <p:cNvSpPr txBox="1">
            <a:spLocks/>
          </p:cNvSpPr>
          <p:nvPr/>
        </p:nvSpPr>
        <p:spPr>
          <a:xfrm>
            <a:off x="141789" y="1031402"/>
            <a:ext cx="5308854" cy="3263504"/>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a:endParaRPr lang="en-US" sz="1300" dirty="0">
              <a:solidFill>
                <a:schemeClr val="accent1">
                  <a:lumMod val="50000"/>
                </a:schemeClr>
              </a:solidFill>
              <a:latin typeface="FoundrySterling-Book" charset="0"/>
              <a:ea typeface="FoundrySterling-Book" charset="0"/>
              <a:cs typeface="FoundrySterling-Book" charset="0"/>
            </a:endParaRPr>
          </a:p>
          <a:p>
            <a:pPr lvl="1"/>
            <a:endParaRPr lang="en-US" sz="1300" dirty="0">
              <a:solidFill>
                <a:schemeClr val="accent1">
                  <a:lumMod val="50000"/>
                </a:schemeClr>
              </a:solidFill>
              <a:latin typeface="FoundrySterling-Book" charset="0"/>
              <a:ea typeface="FoundrySterling-Book" charset="0"/>
              <a:cs typeface="FoundrySterling-Book" charset="0"/>
            </a:endParaRPr>
          </a:p>
          <a:p>
            <a:endParaRPr lang="en-US" dirty="0"/>
          </a:p>
        </p:txBody>
      </p:sp>
      <p:sp>
        <p:nvSpPr>
          <p:cNvPr id="4" name="Rectangle 3"/>
          <p:cNvSpPr/>
          <p:nvPr/>
        </p:nvSpPr>
        <p:spPr>
          <a:xfrm>
            <a:off x="306569" y="311039"/>
            <a:ext cx="8281526" cy="461665"/>
          </a:xfrm>
          <a:prstGeom prst="rect">
            <a:avLst/>
          </a:prstGeom>
        </p:spPr>
        <p:txBody>
          <a:bodyPr wrap="square">
            <a:spAutoFit/>
          </a:bodyPr>
          <a:lstStyle/>
          <a:p>
            <a:pPr marL="457200" marR="0" lvl="0" indent="-457200" defTabSz="914400" eaLnBrk="1" fontAlgn="auto" latinLnBrk="0" hangingPunct="1">
              <a:lnSpc>
                <a:spcPct val="100000"/>
              </a:lnSpc>
              <a:spcBef>
                <a:spcPts val="0"/>
              </a:spcBef>
              <a:spcAft>
                <a:spcPts val="0"/>
              </a:spcAft>
              <a:buClrTx/>
              <a:buSzTx/>
              <a:buFont typeface="+mj-lt"/>
              <a:buNone/>
              <a:tabLst/>
              <a:defRPr/>
            </a:pPr>
            <a:r>
              <a:rPr lang="en-GB" sz="2400" b="1" dirty="0">
                <a:solidFill>
                  <a:schemeClr val="accent1">
                    <a:lumMod val="50000"/>
                  </a:schemeClr>
                </a:solidFill>
                <a:latin typeface="FoundrySterling-Book" charset="0"/>
                <a:ea typeface="FoundrySterling-Book" charset="0"/>
                <a:cs typeface="FoundrySterling-Book" charset="0"/>
              </a:rPr>
              <a:t>Why do I do it?</a:t>
            </a:r>
          </a:p>
        </p:txBody>
      </p:sp>
      <p:sp>
        <p:nvSpPr>
          <p:cNvPr id="14" name="Content Placeholder 2"/>
          <p:cNvSpPr txBox="1">
            <a:spLocks/>
          </p:cNvSpPr>
          <p:nvPr/>
        </p:nvSpPr>
        <p:spPr>
          <a:xfrm>
            <a:off x="-231664" y="792170"/>
            <a:ext cx="9375664" cy="3263504"/>
          </a:xfrm>
          <a:prstGeom prst="rect">
            <a:avLst/>
          </a:prstGeom>
        </p:spPr>
        <p:txBody>
          <a:bodyPr vert="horz" lIns="91440" tIns="45720" rIns="91440" bIns="45720" rtlCol="0">
            <a:normAutofit fontScale="92500"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a:r>
              <a:rPr lang="en-US" sz="1600" b="1" dirty="0">
                <a:solidFill>
                  <a:schemeClr val="accent1">
                    <a:lumMod val="50000"/>
                  </a:schemeClr>
                </a:solidFill>
                <a:latin typeface="FoundrySterling-Book" charset="0"/>
                <a:ea typeface="FoundrySterling-Book" charset="0"/>
                <a:cs typeface="FoundrySterling-Book" charset="0"/>
              </a:rPr>
              <a:t>Money:</a:t>
            </a:r>
            <a:r>
              <a:rPr lang="en-US" sz="1600" dirty="0">
                <a:solidFill>
                  <a:schemeClr val="accent1">
                    <a:lumMod val="50000"/>
                  </a:schemeClr>
                </a:solidFill>
                <a:latin typeface="FoundrySterling-Book" charset="0"/>
                <a:ea typeface="FoundrySterling-Book" charset="0"/>
                <a:cs typeface="FoundrySterling-Book" charset="0"/>
              </a:rPr>
              <a:t> Consultancy offers the opportunity to make a meaningful top-up to a base salary.</a:t>
            </a:r>
          </a:p>
          <a:p>
            <a:pPr lvl="1"/>
            <a:endParaRPr lang="en-US" sz="1600" dirty="0">
              <a:solidFill>
                <a:schemeClr val="accent1">
                  <a:lumMod val="50000"/>
                </a:schemeClr>
              </a:solidFill>
              <a:latin typeface="FoundrySterling-Book" charset="0"/>
              <a:ea typeface="FoundrySterling-Book" charset="0"/>
              <a:cs typeface="FoundrySterling-Book" charset="0"/>
            </a:endParaRPr>
          </a:p>
          <a:p>
            <a:pPr lvl="1"/>
            <a:r>
              <a:rPr lang="en-US" sz="1600" b="1" dirty="0">
                <a:solidFill>
                  <a:schemeClr val="accent1">
                    <a:lumMod val="50000"/>
                  </a:schemeClr>
                </a:solidFill>
                <a:latin typeface="FoundrySterling-Book" charset="0"/>
                <a:ea typeface="FoundrySterling-Book" charset="0"/>
                <a:cs typeface="FoundrySterling-Book" charset="0"/>
              </a:rPr>
              <a:t>Reputation: </a:t>
            </a:r>
            <a:r>
              <a:rPr lang="en-US" sz="1600" dirty="0">
                <a:solidFill>
                  <a:schemeClr val="accent1">
                    <a:lumMod val="50000"/>
                  </a:schemeClr>
                </a:solidFill>
                <a:latin typeface="FoundrySterling-Book" charset="0"/>
                <a:ea typeface="FoundrySterling-Book" charset="0"/>
                <a:cs typeface="FoundrySterling-Book" charset="0"/>
              </a:rPr>
              <a:t>Builds advocates for me and my work in a variety of different sectors.</a:t>
            </a:r>
          </a:p>
          <a:p>
            <a:pPr lvl="1"/>
            <a:endParaRPr lang="en-US" sz="1600" dirty="0">
              <a:solidFill>
                <a:schemeClr val="accent1">
                  <a:lumMod val="50000"/>
                </a:schemeClr>
              </a:solidFill>
              <a:latin typeface="FoundrySterling-Book" charset="0"/>
              <a:ea typeface="FoundrySterling-Book" charset="0"/>
              <a:cs typeface="FoundrySterling-Book" charset="0"/>
            </a:endParaRPr>
          </a:p>
          <a:p>
            <a:pPr lvl="1"/>
            <a:r>
              <a:rPr lang="en-US" sz="1600" b="1" dirty="0">
                <a:solidFill>
                  <a:schemeClr val="accent1">
                    <a:lumMod val="50000"/>
                  </a:schemeClr>
                </a:solidFill>
                <a:latin typeface="FoundrySterling-Book" charset="0"/>
                <a:ea typeface="FoundrySterling-Book" charset="0"/>
                <a:cs typeface="FoundrySterling-Book" charset="0"/>
              </a:rPr>
              <a:t>Networks: </a:t>
            </a:r>
            <a:r>
              <a:rPr lang="en-US" sz="1600" dirty="0">
                <a:solidFill>
                  <a:schemeClr val="accent1">
                    <a:lumMod val="50000"/>
                  </a:schemeClr>
                </a:solidFill>
                <a:latin typeface="FoundrySterling-Book" charset="0"/>
                <a:ea typeface="FoundrySterling-Book" charset="0"/>
                <a:cs typeface="FoundrySterling-Book" charset="0"/>
              </a:rPr>
              <a:t>Develops my professional networks, meaning that I have a well-developed sense of what matters and why to a range of potential partners.</a:t>
            </a:r>
          </a:p>
          <a:p>
            <a:pPr lvl="1"/>
            <a:endParaRPr lang="en-US" sz="1600" dirty="0">
              <a:solidFill>
                <a:schemeClr val="accent1">
                  <a:lumMod val="50000"/>
                </a:schemeClr>
              </a:solidFill>
              <a:latin typeface="FoundrySterling-Book" charset="0"/>
              <a:ea typeface="FoundrySterling-Book" charset="0"/>
              <a:cs typeface="FoundrySterling-Book" charset="0"/>
            </a:endParaRPr>
          </a:p>
          <a:p>
            <a:pPr lvl="1"/>
            <a:r>
              <a:rPr lang="en-US" sz="1600" b="1" dirty="0">
                <a:solidFill>
                  <a:schemeClr val="accent1">
                    <a:lumMod val="50000"/>
                  </a:schemeClr>
                </a:solidFill>
                <a:latin typeface="FoundrySterling-Book" charset="0"/>
                <a:ea typeface="FoundrySterling-Book" charset="0"/>
                <a:cs typeface="FoundrySterling-Book" charset="0"/>
              </a:rPr>
              <a:t>Skills Development: </a:t>
            </a:r>
            <a:r>
              <a:rPr lang="en-US" sz="1600" dirty="0">
                <a:solidFill>
                  <a:schemeClr val="accent1">
                    <a:lumMod val="50000"/>
                  </a:schemeClr>
                </a:solidFill>
                <a:latin typeface="FoundrySterling-Book" charset="0"/>
                <a:ea typeface="FoundrySterling-Book" charset="0"/>
                <a:cs typeface="FoundrySterling-Book" charset="0"/>
              </a:rPr>
              <a:t>Develops my ability to articulate what it is I do as a historian and why it matters.</a:t>
            </a:r>
          </a:p>
          <a:p>
            <a:pPr lvl="1"/>
            <a:endParaRPr lang="en-US" sz="1600" b="1" dirty="0">
              <a:solidFill>
                <a:schemeClr val="accent1">
                  <a:lumMod val="50000"/>
                </a:schemeClr>
              </a:solidFill>
              <a:latin typeface="FoundrySterling-Book" charset="0"/>
              <a:ea typeface="FoundrySterling-Book" charset="0"/>
              <a:cs typeface="FoundrySterling-Book" charset="0"/>
            </a:endParaRPr>
          </a:p>
          <a:p>
            <a:pPr lvl="1"/>
            <a:r>
              <a:rPr lang="en-US" sz="1600" b="1" dirty="0">
                <a:solidFill>
                  <a:schemeClr val="accent1">
                    <a:lumMod val="50000"/>
                  </a:schemeClr>
                </a:solidFill>
                <a:latin typeface="FoundrySterling-Book" charset="0"/>
                <a:ea typeface="FoundrySterling-Book" charset="0"/>
                <a:cs typeface="FoundrySterling-Book" charset="0"/>
              </a:rPr>
              <a:t>Different not Discount: </a:t>
            </a:r>
            <a:r>
              <a:rPr lang="en-US" sz="1600" dirty="0">
                <a:solidFill>
                  <a:schemeClr val="accent1">
                    <a:lumMod val="50000"/>
                  </a:schemeClr>
                </a:solidFill>
                <a:latin typeface="FoundrySterling-Book" charset="0"/>
                <a:ea typeface="FoundrySterling-Book" charset="0"/>
                <a:cs typeface="FoundrySterling-Book" charset="0"/>
              </a:rPr>
              <a:t>Consolidates my position as someone that offers something unexpected, especially from an institution as traditional as Oxford.</a:t>
            </a:r>
          </a:p>
          <a:p>
            <a:pPr lvl="1"/>
            <a:endParaRPr lang="en-US" sz="1600" b="1" dirty="0">
              <a:solidFill>
                <a:schemeClr val="accent1">
                  <a:lumMod val="50000"/>
                </a:schemeClr>
              </a:solidFill>
              <a:latin typeface="FoundrySterling-Book" charset="0"/>
              <a:ea typeface="FoundrySterling-Book" charset="0"/>
              <a:cs typeface="FoundrySterling-Book" charset="0"/>
            </a:endParaRPr>
          </a:p>
          <a:p>
            <a:pPr lvl="1"/>
            <a:r>
              <a:rPr lang="en-US" sz="1600" b="1" dirty="0">
                <a:solidFill>
                  <a:schemeClr val="accent1">
                    <a:lumMod val="50000"/>
                  </a:schemeClr>
                </a:solidFill>
                <a:latin typeface="FoundrySterling-Book" charset="0"/>
                <a:ea typeface="FoundrySterling-Book" charset="0"/>
                <a:cs typeface="FoundrySterling-Book" charset="0"/>
              </a:rPr>
              <a:t>Purpose:</a:t>
            </a:r>
            <a:r>
              <a:rPr lang="en-US" sz="1600" dirty="0">
                <a:solidFill>
                  <a:schemeClr val="accent1">
                    <a:lumMod val="50000"/>
                  </a:schemeClr>
                </a:solidFill>
                <a:latin typeface="FoundrySterling-Book" charset="0"/>
                <a:ea typeface="FoundrySterling-Book" charset="0"/>
                <a:cs typeface="FoundrySterling-Book" charset="0"/>
              </a:rPr>
              <a:t> I’m convinced that it is only by building counter-intuitive advocates for museums and heritage sites that we can secure their survival. </a:t>
            </a:r>
            <a:endParaRPr lang="en-US" sz="1600" b="1" dirty="0">
              <a:solidFill>
                <a:schemeClr val="accent1">
                  <a:lumMod val="50000"/>
                </a:schemeClr>
              </a:solidFill>
              <a:latin typeface="FoundrySterling-Book" charset="0"/>
              <a:ea typeface="FoundrySterling-Book" charset="0"/>
              <a:cs typeface="FoundrySterling-Book" charset="0"/>
            </a:endParaRPr>
          </a:p>
          <a:p>
            <a:pPr lvl="1"/>
            <a:endParaRPr lang="en-US" sz="1300" dirty="0">
              <a:solidFill>
                <a:schemeClr val="accent1">
                  <a:lumMod val="50000"/>
                </a:schemeClr>
              </a:solidFill>
              <a:latin typeface="FoundrySterling-Book" charset="0"/>
              <a:ea typeface="FoundrySterling-Book" charset="0"/>
              <a:cs typeface="FoundrySterling-Book" charset="0"/>
            </a:endParaRPr>
          </a:p>
          <a:p>
            <a:endParaRPr lang="en-US" dirty="0"/>
          </a:p>
        </p:txBody>
      </p:sp>
      <p:grpSp>
        <p:nvGrpSpPr>
          <p:cNvPr id="15" name="Group 14"/>
          <p:cNvGrpSpPr/>
          <p:nvPr/>
        </p:nvGrpSpPr>
        <p:grpSpPr>
          <a:xfrm>
            <a:off x="141789" y="4448991"/>
            <a:ext cx="2040737" cy="561048"/>
            <a:chOff x="230493" y="3864991"/>
            <a:chExt cx="3880339" cy="1066800"/>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493" y="3864991"/>
              <a:ext cx="1066800" cy="1066800"/>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9878" y="3931609"/>
              <a:ext cx="2750954" cy="993584"/>
            </a:xfrm>
            <a:prstGeom prst="rect">
              <a:avLst/>
            </a:prstGeom>
          </p:spPr>
        </p:pic>
      </p:grpSp>
    </p:spTree>
    <p:extLst>
      <p:ext uri="{BB962C8B-B14F-4D97-AF65-F5344CB8AC3E}">
        <p14:creationId xmlns:p14="http://schemas.microsoft.com/office/powerpoint/2010/main" val="7517373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1789" y="1189898"/>
            <a:ext cx="5308854" cy="3263504"/>
          </a:xfrm>
        </p:spPr>
        <p:txBody>
          <a:bodyPr/>
          <a:lstStyle/>
          <a:p>
            <a:pPr lvl="1"/>
            <a:endParaRPr lang="en-US" sz="1300" dirty="0">
              <a:solidFill>
                <a:schemeClr val="accent1">
                  <a:lumMod val="50000"/>
                </a:schemeClr>
              </a:solidFill>
              <a:latin typeface="FoundrySterling-Book" charset="0"/>
              <a:ea typeface="FoundrySterling-Book" charset="0"/>
              <a:cs typeface="FoundrySterling-Book" charset="0"/>
            </a:endParaRPr>
          </a:p>
          <a:p>
            <a:pPr lvl="1"/>
            <a:endParaRPr lang="en-US" sz="1300" dirty="0">
              <a:solidFill>
                <a:schemeClr val="accent1">
                  <a:lumMod val="50000"/>
                </a:schemeClr>
              </a:solidFill>
              <a:latin typeface="FoundrySterling-Book" charset="0"/>
              <a:ea typeface="FoundrySterling-Book" charset="0"/>
              <a:cs typeface="FoundrySterling-Book" charset="0"/>
            </a:endParaRPr>
          </a:p>
          <a:p>
            <a:endParaRPr lang="en-US" dirty="0"/>
          </a:p>
        </p:txBody>
      </p:sp>
      <p:sp>
        <p:nvSpPr>
          <p:cNvPr id="13" name="Content Placeholder 2"/>
          <p:cNvSpPr txBox="1">
            <a:spLocks/>
          </p:cNvSpPr>
          <p:nvPr/>
        </p:nvSpPr>
        <p:spPr>
          <a:xfrm>
            <a:off x="141789" y="1031402"/>
            <a:ext cx="5308854" cy="3263504"/>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a:endParaRPr lang="en-US" sz="1300" dirty="0">
              <a:solidFill>
                <a:schemeClr val="accent1">
                  <a:lumMod val="50000"/>
                </a:schemeClr>
              </a:solidFill>
              <a:latin typeface="FoundrySterling-Book" charset="0"/>
              <a:ea typeface="FoundrySterling-Book" charset="0"/>
              <a:cs typeface="FoundrySterling-Book" charset="0"/>
            </a:endParaRPr>
          </a:p>
          <a:p>
            <a:pPr lvl="1"/>
            <a:endParaRPr lang="en-US" sz="1300" dirty="0">
              <a:solidFill>
                <a:schemeClr val="accent1">
                  <a:lumMod val="50000"/>
                </a:schemeClr>
              </a:solidFill>
              <a:latin typeface="FoundrySterling-Book" charset="0"/>
              <a:ea typeface="FoundrySterling-Book" charset="0"/>
              <a:cs typeface="FoundrySterling-Book" charset="0"/>
            </a:endParaRPr>
          </a:p>
          <a:p>
            <a:endParaRPr lang="en-US" dirty="0"/>
          </a:p>
        </p:txBody>
      </p:sp>
      <p:sp>
        <p:nvSpPr>
          <p:cNvPr id="4" name="Rectangle 3"/>
          <p:cNvSpPr/>
          <p:nvPr/>
        </p:nvSpPr>
        <p:spPr>
          <a:xfrm>
            <a:off x="343145" y="1990653"/>
            <a:ext cx="8281526" cy="830997"/>
          </a:xfrm>
          <a:prstGeom prst="rect">
            <a:avLst/>
          </a:prstGeom>
        </p:spPr>
        <p:txBody>
          <a:bodyPr wrap="square">
            <a:spAutoFit/>
          </a:bodyPr>
          <a:lstStyle/>
          <a:p>
            <a:pPr marL="457200" marR="0" lvl="0" indent="-457200" algn="ctr" defTabSz="914400" eaLnBrk="1" fontAlgn="auto" latinLnBrk="0" hangingPunct="1">
              <a:lnSpc>
                <a:spcPct val="100000"/>
              </a:lnSpc>
              <a:spcBef>
                <a:spcPts val="0"/>
              </a:spcBef>
              <a:spcAft>
                <a:spcPts val="0"/>
              </a:spcAft>
              <a:buClrTx/>
              <a:buSzTx/>
              <a:buFont typeface="+mj-lt"/>
              <a:buNone/>
              <a:tabLst/>
              <a:defRPr/>
            </a:pPr>
            <a:r>
              <a:rPr lang="en-GB" sz="2400" b="1" dirty="0">
                <a:solidFill>
                  <a:schemeClr val="accent1">
                    <a:lumMod val="50000"/>
                  </a:schemeClr>
                </a:solidFill>
                <a:latin typeface="FoundrySterling-Book" charset="0"/>
                <a:ea typeface="FoundrySterling-Book" charset="0"/>
                <a:cs typeface="FoundrySterling-Book" charset="0"/>
              </a:rPr>
              <a:t>Workshop 1: Mapping the Barriers to Consultancy and Finding the Opportunities .</a:t>
            </a:r>
          </a:p>
        </p:txBody>
      </p:sp>
      <p:grpSp>
        <p:nvGrpSpPr>
          <p:cNvPr id="14" name="Group 13"/>
          <p:cNvGrpSpPr/>
          <p:nvPr/>
        </p:nvGrpSpPr>
        <p:grpSpPr>
          <a:xfrm>
            <a:off x="141789" y="4448991"/>
            <a:ext cx="2040737" cy="561048"/>
            <a:chOff x="230493" y="3864991"/>
            <a:chExt cx="3880339" cy="106680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493" y="3864991"/>
              <a:ext cx="1066800" cy="1066800"/>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9878" y="3931609"/>
              <a:ext cx="2750954" cy="993584"/>
            </a:xfrm>
            <a:prstGeom prst="rect">
              <a:avLst/>
            </a:prstGeom>
          </p:spPr>
        </p:pic>
      </p:grpSp>
    </p:spTree>
    <p:extLst>
      <p:ext uri="{BB962C8B-B14F-4D97-AF65-F5344CB8AC3E}">
        <p14:creationId xmlns:p14="http://schemas.microsoft.com/office/powerpoint/2010/main" val="5833771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1789" y="1189898"/>
            <a:ext cx="5308854" cy="3263504"/>
          </a:xfrm>
        </p:spPr>
        <p:txBody>
          <a:bodyPr/>
          <a:lstStyle/>
          <a:p>
            <a:pPr lvl="1"/>
            <a:endParaRPr lang="en-US" sz="1300" dirty="0">
              <a:solidFill>
                <a:schemeClr val="accent1">
                  <a:lumMod val="50000"/>
                </a:schemeClr>
              </a:solidFill>
              <a:latin typeface="FoundrySterling-Book" charset="0"/>
              <a:ea typeface="FoundrySterling-Book" charset="0"/>
              <a:cs typeface="FoundrySterling-Book" charset="0"/>
            </a:endParaRPr>
          </a:p>
          <a:p>
            <a:pPr lvl="1"/>
            <a:endParaRPr lang="en-US" sz="1300" dirty="0">
              <a:solidFill>
                <a:schemeClr val="accent1">
                  <a:lumMod val="50000"/>
                </a:schemeClr>
              </a:solidFill>
              <a:latin typeface="FoundrySterling-Book" charset="0"/>
              <a:ea typeface="FoundrySterling-Book" charset="0"/>
              <a:cs typeface="FoundrySterling-Book" charset="0"/>
            </a:endParaRPr>
          </a:p>
          <a:p>
            <a:endParaRPr lang="en-US" dirty="0"/>
          </a:p>
        </p:txBody>
      </p:sp>
      <p:sp>
        <p:nvSpPr>
          <p:cNvPr id="13" name="Content Placeholder 2"/>
          <p:cNvSpPr txBox="1">
            <a:spLocks/>
          </p:cNvSpPr>
          <p:nvPr/>
        </p:nvSpPr>
        <p:spPr>
          <a:xfrm>
            <a:off x="141789" y="1031402"/>
            <a:ext cx="5308854" cy="3263504"/>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a:endParaRPr lang="en-US" sz="1300" dirty="0">
              <a:solidFill>
                <a:schemeClr val="accent1">
                  <a:lumMod val="50000"/>
                </a:schemeClr>
              </a:solidFill>
              <a:latin typeface="FoundrySterling-Book" charset="0"/>
              <a:ea typeface="FoundrySterling-Book" charset="0"/>
              <a:cs typeface="FoundrySterling-Book" charset="0"/>
            </a:endParaRPr>
          </a:p>
          <a:p>
            <a:pPr lvl="1"/>
            <a:endParaRPr lang="en-US" sz="1300" dirty="0">
              <a:solidFill>
                <a:schemeClr val="accent1">
                  <a:lumMod val="50000"/>
                </a:schemeClr>
              </a:solidFill>
              <a:latin typeface="FoundrySterling-Book" charset="0"/>
              <a:ea typeface="FoundrySterling-Book" charset="0"/>
              <a:cs typeface="FoundrySterling-Book" charset="0"/>
            </a:endParaRPr>
          </a:p>
          <a:p>
            <a:endParaRPr lang="en-US" dirty="0"/>
          </a:p>
        </p:txBody>
      </p:sp>
      <p:sp>
        <p:nvSpPr>
          <p:cNvPr id="4" name="Rectangle 3"/>
          <p:cNvSpPr/>
          <p:nvPr/>
        </p:nvSpPr>
        <p:spPr>
          <a:xfrm>
            <a:off x="306569" y="311039"/>
            <a:ext cx="8281526" cy="461665"/>
          </a:xfrm>
          <a:prstGeom prst="rect">
            <a:avLst/>
          </a:prstGeom>
        </p:spPr>
        <p:txBody>
          <a:bodyPr wrap="square">
            <a:spAutoFit/>
          </a:bodyPr>
          <a:lstStyle/>
          <a:p>
            <a:pPr marL="457200" marR="0" lvl="0" indent="-457200" defTabSz="914400" eaLnBrk="1" fontAlgn="auto" latinLnBrk="0" hangingPunct="1">
              <a:lnSpc>
                <a:spcPct val="100000"/>
              </a:lnSpc>
              <a:spcBef>
                <a:spcPts val="0"/>
              </a:spcBef>
              <a:spcAft>
                <a:spcPts val="0"/>
              </a:spcAft>
              <a:buClrTx/>
              <a:buSzTx/>
              <a:buFont typeface="+mj-lt"/>
              <a:buNone/>
              <a:tabLst/>
              <a:defRPr/>
            </a:pPr>
            <a:r>
              <a:rPr lang="en-GB" sz="2400" b="1" dirty="0">
                <a:solidFill>
                  <a:schemeClr val="accent1">
                    <a:lumMod val="50000"/>
                  </a:schemeClr>
                </a:solidFill>
                <a:latin typeface="FoundrySterling-Book" charset="0"/>
                <a:ea typeface="FoundrySterling-Book" charset="0"/>
                <a:cs typeface="FoundrySterling-Book" charset="0"/>
              </a:rPr>
              <a:t>Group 1: What are the barriers to consultancy in SSH?</a:t>
            </a:r>
          </a:p>
        </p:txBody>
      </p:sp>
      <p:sp>
        <p:nvSpPr>
          <p:cNvPr id="14" name="Content Placeholder 2"/>
          <p:cNvSpPr txBox="1">
            <a:spLocks/>
          </p:cNvSpPr>
          <p:nvPr/>
        </p:nvSpPr>
        <p:spPr>
          <a:xfrm>
            <a:off x="-231664" y="792170"/>
            <a:ext cx="9375664" cy="3263504"/>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a:endParaRPr lang="en-US" sz="1300" dirty="0">
              <a:solidFill>
                <a:schemeClr val="accent1">
                  <a:lumMod val="50000"/>
                </a:schemeClr>
              </a:solidFill>
              <a:latin typeface="FoundrySterling-Book" charset="0"/>
              <a:ea typeface="FoundrySterling-Book" charset="0"/>
              <a:cs typeface="FoundrySterling-Book" charset="0"/>
            </a:endParaRPr>
          </a:p>
          <a:p>
            <a:endParaRPr lang="en-US" dirty="0"/>
          </a:p>
        </p:txBody>
      </p:sp>
      <p:graphicFrame>
        <p:nvGraphicFramePr>
          <p:cNvPr id="2" name="Table 1"/>
          <p:cNvGraphicFramePr>
            <a:graphicFrameLocks noGrp="1"/>
          </p:cNvGraphicFramePr>
          <p:nvPr>
            <p:extLst>
              <p:ext uri="{D42A27DB-BD31-4B8C-83A1-F6EECF244321}">
                <p14:modId xmlns:p14="http://schemas.microsoft.com/office/powerpoint/2010/main" val="1858538321"/>
              </p:ext>
            </p:extLst>
          </p:nvPr>
        </p:nvGraphicFramePr>
        <p:xfrm>
          <a:off x="260263" y="1154862"/>
          <a:ext cx="8374137" cy="3017520"/>
        </p:xfrm>
        <a:graphic>
          <a:graphicData uri="http://schemas.openxmlformats.org/drawingml/2006/table">
            <a:tbl>
              <a:tblPr firstRow="1" bandRow="1">
                <a:tableStyleId>{2D5ABB26-0587-4C30-8999-92F81FD0307C}</a:tableStyleId>
              </a:tblPr>
              <a:tblGrid>
                <a:gridCol w="2791379">
                  <a:extLst>
                    <a:ext uri="{9D8B030D-6E8A-4147-A177-3AD203B41FA5}">
                      <a16:colId xmlns:a16="http://schemas.microsoft.com/office/drawing/2014/main" val="20000"/>
                    </a:ext>
                  </a:extLst>
                </a:gridCol>
                <a:gridCol w="2791379">
                  <a:extLst>
                    <a:ext uri="{9D8B030D-6E8A-4147-A177-3AD203B41FA5}">
                      <a16:colId xmlns:a16="http://schemas.microsoft.com/office/drawing/2014/main" val="20001"/>
                    </a:ext>
                  </a:extLst>
                </a:gridCol>
                <a:gridCol w="2791379">
                  <a:extLst>
                    <a:ext uri="{9D8B030D-6E8A-4147-A177-3AD203B41FA5}">
                      <a16:colId xmlns:a16="http://schemas.microsoft.com/office/drawing/2014/main" val="20002"/>
                    </a:ext>
                  </a:extLst>
                </a:gridCol>
              </a:tblGrid>
              <a:tr h="1207008">
                <a:tc>
                  <a:txBody>
                    <a:bodyPr/>
                    <a:lstStyle/>
                    <a:p>
                      <a:pPr algn="ctr"/>
                      <a:r>
                        <a:rPr lang="en-US" sz="1600" b="1" i="0" dirty="0">
                          <a:solidFill>
                            <a:schemeClr val="accent1">
                              <a:lumMod val="50000"/>
                            </a:schemeClr>
                          </a:solidFill>
                          <a:latin typeface="FoundrySterling-Book" charset="0"/>
                          <a:ea typeface="FoundrySterling-Book" charset="0"/>
                          <a:cs typeface="FoundrySterling-Book" charset="0"/>
                        </a:rPr>
                        <a:t>Individual Academics</a:t>
                      </a:r>
                    </a:p>
                    <a:p>
                      <a:pPr algn="ctr"/>
                      <a:endParaRPr lang="en-US" sz="1600" b="1" i="0" dirty="0">
                        <a:solidFill>
                          <a:schemeClr val="accent1">
                            <a:lumMod val="50000"/>
                          </a:schemeClr>
                        </a:solidFill>
                        <a:latin typeface="FoundrySterling-Book" charset="0"/>
                        <a:ea typeface="FoundrySterling-Book" charset="0"/>
                        <a:cs typeface="FoundrySterling-Book" charset="0"/>
                      </a:endParaRPr>
                    </a:p>
                    <a:p>
                      <a:pPr marL="285750" indent="-285750" algn="l">
                        <a:buFont typeface="Arial" charset="0"/>
                        <a:buChar char="•"/>
                      </a:pPr>
                      <a:endParaRPr lang="en-US" sz="1600" b="0" i="0" dirty="0">
                        <a:solidFill>
                          <a:schemeClr val="accent1">
                            <a:lumMod val="50000"/>
                          </a:schemeClr>
                        </a:solidFill>
                        <a:latin typeface="FoundrySterling-Book" charset="0"/>
                        <a:ea typeface="FoundrySterling-Book" charset="0"/>
                        <a:cs typeface="FoundrySterling-Book" charset="0"/>
                      </a:endParaRPr>
                    </a:p>
                    <a:p>
                      <a:pPr marL="285750" indent="-285750" algn="l">
                        <a:buFont typeface="Arial" charset="0"/>
                        <a:buChar char="•"/>
                      </a:pPr>
                      <a:r>
                        <a:rPr lang="en-US" sz="1600" b="0" i="0" dirty="0">
                          <a:solidFill>
                            <a:schemeClr val="accent1">
                              <a:lumMod val="50000"/>
                            </a:schemeClr>
                          </a:solidFill>
                          <a:latin typeface="FoundrySterling-Book" charset="0"/>
                          <a:ea typeface="FoundrySterling-Book" charset="0"/>
                          <a:cs typeface="FoundrySterling-Book" charset="0"/>
                        </a:rPr>
                        <a:t>?</a:t>
                      </a:r>
                    </a:p>
                    <a:p>
                      <a:pPr marL="285750" indent="-285750" algn="l">
                        <a:buFont typeface="Arial" charset="0"/>
                        <a:buChar char="•"/>
                      </a:pPr>
                      <a:r>
                        <a:rPr lang="en-US" sz="1600" b="0" i="0" dirty="0">
                          <a:solidFill>
                            <a:schemeClr val="accent1">
                              <a:lumMod val="50000"/>
                            </a:schemeClr>
                          </a:solidFill>
                          <a:latin typeface="FoundrySterling-Book" charset="0"/>
                          <a:ea typeface="FoundrySterling-Book" charset="0"/>
                          <a:cs typeface="FoundrySterling-Book" charset="0"/>
                        </a:rPr>
                        <a:t>?</a:t>
                      </a:r>
                    </a:p>
                    <a:p>
                      <a:pPr marL="285750" indent="-285750" algn="l">
                        <a:buFont typeface="Arial" charset="0"/>
                        <a:buChar char="•"/>
                      </a:pPr>
                      <a:r>
                        <a:rPr lang="en-US" sz="1600" b="0" i="0" dirty="0">
                          <a:solidFill>
                            <a:schemeClr val="accent1">
                              <a:lumMod val="50000"/>
                            </a:schemeClr>
                          </a:solidFill>
                          <a:latin typeface="FoundrySterling-Book" charset="0"/>
                          <a:ea typeface="FoundrySterling-Book" charset="0"/>
                          <a:cs typeface="FoundrySterling-Book" charset="0"/>
                        </a:rPr>
                        <a:t>?</a:t>
                      </a:r>
                    </a:p>
                    <a:p>
                      <a:pPr marL="285750" indent="-285750" algn="l">
                        <a:buFont typeface="Arial" charset="0"/>
                        <a:buChar char="•"/>
                      </a:pPr>
                      <a:r>
                        <a:rPr lang="en-US" sz="1600" b="0" i="0" dirty="0">
                          <a:solidFill>
                            <a:schemeClr val="accent1">
                              <a:lumMod val="50000"/>
                            </a:schemeClr>
                          </a:solidFill>
                          <a:latin typeface="FoundrySterling-Book" charset="0"/>
                          <a:ea typeface="FoundrySterling-Book" charset="0"/>
                          <a:cs typeface="FoundrySterling-Book" charset="0"/>
                        </a:rPr>
                        <a:t>?</a:t>
                      </a:r>
                    </a:p>
                    <a:p>
                      <a:pPr marL="285750" indent="-285750" algn="l">
                        <a:buFont typeface="Arial" charset="0"/>
                        <a:buChar char="•"/>
                      </a:pPr>
                      <a:r>
                        <a:rPr lang="en-US" sz="1600" b="0" i="0" dirty="0">
                          <a:solidFill>
                            <a:schemeClr val="accent1">
                              <a:lumMod val="50000"/>
                            </a:schemeClr>
                          </a:solidFill>
                          <a:latin typeface="FoundrySterling-Book" charset="0"/>
                          <a:ea typeface="FoundrySterling-Book" charset="0"/>
                          <a:cs typeface="FoundrySterling-Book" charset="0"/>
                        </a:rPr>
                        <a:t>?</a:t>
                      </a:r>
                    </a:p>
                    <a:p>
                      <a:pPr marL="285750" indent="-285750" algn="l">
                        <a:buFont typeface="Arial" charset="0"/>
                        <a:buChar char="•"/>
                      </a:pPr>
                      <a:r>
                        <a:rPr lang="en-US" sz="1600" b="0" i="0" dirty="0">
                          <a:solidFill>
                            <a:schemeClr val="accent1">
                              <a:lumMod val="50000"/>
                            </a:schemeClr>
                          </a:solidFill>
                          <a:latin typeface="FoundrySterling-Book" charset="0"/>
                          <a:ea typeface="FoundrySterling-Book" charset="0"/>
                          <a:cs typeface="FoundrySterling-Book" charset="0"/>
                        </a:rPr>
                        <a:t>?</a:t>
                      </a:r>
                    </a:p>
                    <a:p>
                      <a:pPr marL="285750" indent="-285750" algn="l">
                        <a:buFont typeface="Arial" charset="0"/>
                        <a:buChar char="•"/>
                      </a:pPr>
                      <a:r>
                        <a:rPr lang="en-US" sz="1600" b="0" i="0" dirty="0">
                          <a:solidFill>
                            <a:schemeClr val="accent1">
                              <a:lumMod val="50000"/>
                            </a:schemeClr>
                          </a:solidFill>
                          <a:latin typeface="FoundrySterling-Book" charset="0"/>
                          <a:ea typeface="FoundrySterling-Book" charset="0"/>
                          <a:cs typeface="FoundrySterling-Book" charset="0"/>
                        </a:rPr>
                        <a:t>?</a:t>
                      </a:r>
                    </a:p>
                    <a:p>
                      <a:pPr marL="285750" indent="-285750" algn="l">
                        <a:buFont typeface="Arial" charset="0"/>
                        <a:buChar char="•"/>
                      </a:pPr>
                      <a:r>
                        <a:rPr lang="en-US" sz="1600" b="0" i="0" dirty="0">
                          <a:solidFill>
                            <a:schemeClr val="accent1">
                              <a:lumMod val="50000"/>
                            </a:schemeClr>
                          </a:solidFill>
                          <a:latin typeface="FoundrySterling-Book" charset="0"/>
                          <a:ea typeface="FoundrySterling-Book" charset="0"/>
                          <a:cs typeface="FoundrySterling-Book" charset="0"/>
                        </a:rPr>
                        <a:t>?</a:t>
                      </a:r>
                    </a:p>
                    <a:p>
                      <a:pPr marL="285750" indent="-285750" algn="l">
                        <a:buFont typeface="Arial" charset="0"/>
                        <a:buChar char="•"/>
                      </a:pPr>
                      <a:r>
                        <a:rPr lang="en-US" sz="1600" b="0" i="0" dirty="0">
                          <a:solidFill>
                            <a:schemeClr val="accent1">
                              <a:lumMod val="50000"/>
                            </a:schemeClr>
                          </a:solidFill>
                          <a:latin typeface="FoundrySterling-Book" charset="0"/>
                          <a:ea typeface="FoundrySterling-Book" charset="0"/>
                          <a:cs typeface="FoundrySterling-Book" charset="0"/>
                        </a:rPr>
                        <a:t>?</a:t>
                      </a:r>
                    </a:p>
                  </a:txBody>
                  <a:tcPr/>
                </a:tc>
                <a:tc>
                  <a:txBody>
                    <a:bodyPr/>
                    <a:lstStyle/>
                    <a:p>
                      <a:pPr algn="ctr"/>
                      <a:r>
                        <a:rPr lang="en-US" sz="1600" b="1" i="0" dirty="0">
                          <a:solidFill>
                            <a:schemeClr val="accent1">
                              <a:lumMod val="50000"/>
                            </a:schemeClr>
                          </a:solidFill>
                          <a:latin typeface="FoundrySterling-Book" charset="0"/>
                          <a:ea typeface="FoundrySterling-Book" charset="0"/>
                          <a:cs typeface="FoundrySterling-Book" charset="0"/>
                        </a:rPr>
                        <a:t>Universities</a:t>
                      </a:r>
                    </a:p>
                    <a:p>
                      <a:pPr algn="ctr"/>
                      <a:endParaRPr lang="en-US" sz="1600" b="1" i="0" dirty="0">
                        <a:solidFill>
                          <a:schemeClr val="accent1">
                            <a:lumMod val="50000"/>
                          </a:schemeClr>
                        </a:solidFill>
                        <a:latin typeface="FoundrySterling-Book" charset="0"/>
                        <a:ea typeface="FoundrySterling-Book" charset="0"/>
                        <a:cs typeface="FoundrySterling-Book" charset="0"/>
                      </a:endParaRPr>
                    </a:p>
                    <a:p>
                      <a:pPr marL="285750" indent="-285750" algn="just">
                        <a:buFont typeface="Arial" charset="0"/>
                        <a:buChar char="•"/>
                      </a:pPr>
                      <a:endParaRPr lang="en-US" sz="1600" b="0" i="0" dirty="0">
                        <a:solidFill>
                          <a:schemeClr val="accent1">
                            <a:lumMod val="50000"/>
                          </a:schemeClr>
                        </a:solidFill>
                        <a:latin typeface="FoundrySterling-Book" charset="0"/>
                        <a:ea typeface="FoundrySterling-Book" charset="0"/>
                        <a:cs typeface="FoundrySterling-Book" charset="0"/>
                      </a:endParaRPr>
                    </a:p>
                    <a:p>
                      <a:pPr marL="285750" indent="-285750" algn="just">
                        <a:buFont typeface="Arial" charset="0"/>
                        <a:buChar char="•"/>
                      </a:pPr>
                      <a:r>
                        <a:rPr lang="en-US" sz="1600" b="0" i="0" dirty="0">
                          <a:solidFill>
                            <a:schemeClr val="accent1">
                              <a:lumMod val="50000"/>
                            </a:schemeClr>
                          </a:solidFill>
                          <a:latin typeface="FoundrySterling-Book" charset="0"/>
                          <a:ea typeface="FoundrySterling-Book" charset="0"/>
                          <a:cs typeface="FoundrySterling-Book" charset="0"/>
                        </a:rPr>
                        <a:t>?</a:t>
                      </a:r>
                    </a:p>
                    <a:p>
                      <a:pPr marL="285750" indent="-285750" algn="just">
                        <a:buFont typeface="Arial" charset="0"/>
                        <a:buChar char="•"/>
                      </a:pPr>
                      <a:r>
                        <a:rPr lang="en-US" sz="1600" b="0" i="0" dirty="0">
                          <a:solidFill>
                            <a:schemeClr val="accent1">
                              <a:lumMod val="50000"/>
                            </a:schemeClr>
                          </a:solidFill>
                          <a:latin typeface="FoundrySterling-Book" charset="0"/>
                          <a:ea typeface="FoundrySterling-Book" charset="0"/>
                          <a:cs typeface="FoundrySterling-Book" charset="0"/>
                        </a:rPr>
                        <a:t>?</a:t>
                      </a:r>
                    </a:p>
                    <a:p>
                      <a:pPr marL="285750" indent="-285750" algn="just">
                        <a:buFont typeface="Arial" charset="0"/>
                        <a:buChar char="•"/>
                      </a:pPr>
                      <a:r>
                        <a:rPr lang="en-US" sz="1600" b="0" i="0" dirty="0">
                          <a:solidFill>
                            <a:schemeClr val="accent1">
                              <a:lumMod val="50000"/>
                            </a:schemeClr>
                          </a:solidFill>
                          <a:latin typeface="FoundrySterling-Book" charset="0"/>
                          <a:ea typeface="FoundrySterling-Book" charset="0"/>
                          <a:cs typeface="FoundrySterling-Book" charset="0"/>
                        </a:rPr>
                        <a:t>?</a:t>
                      </a:r>
                    </a:p>
                    <a:p>
                      <a:pPr marL="285750" indent="-285750" algn="just">
                        <a:buFont typeface="Arial" charset="0"/>
                        <a:buChar char="•"/>
                      </a:pPr>
                      <a:r>
                        <a:rPr lang="en-US" sz="1600" b="0" i="0" dirty="0">
                          <a:solidFill>
                            <a:schemeClr val="accent1">
                              <a:lumMod val="50000"/>
                            </a:schemeClr>
                          </a:solidFill>
                          <a:latin typeface="FoundrySterling-Book" charset="0"/>
                          <a:ea typeface="FoundrySterling-Book" charset="0"/>
                          <a:cs typeface="FoundrySterling-Book" charset="0"/>
                        </a:rPr>
                        <a:t>?</a:t>
                      </a:r>
                    </a:p>
                    <a:p>
                      <a:pPr marL="285750" indent="-285750" algn="just">
                        <a:buFont typeface="Arial" charset="0"/>
                        <a:buChar char="•"/>
                      </a:pPr>
                      <a:r>
                        <a:rPr lang="en-US" sz="1600" b="0" i="0" dirty="0">
                          <a:solidFill>
                            <a:schemeClr val="accent1">
                              <a:lumMod val="50000"/>
                            </a:schemeClr>
                          </a:solidFill>
                          <a:latin typeface="FoundrySterling-Book" charset="0"/>
                          <a:ea typeface="FoundrySterling-Book" charset="0"/>
                          <a:cs typeface="FoundrySterling-Book" charset="0"/>
                        </a:rPr>
                        <a:t>?</a:t>
                      </a:r>
                    </a:p>
                    <a:p>
                      <a:pPr marL="285750" indent="-285750" algn="just">
                        <a:buFont typeface="Arial" charset="0"/>
                        <a:buChar char="•"/>
                      </a:pPr>
                      <a:r>
                        <a:rPr lang="en-US" sz="1600" b="0" i="0" dirty="0">
                          <a:solidFill>
                            <a:schemeClr val="accent1">
                              <a:lumMod val="50000"/>
                            </a:schemeClr>
                          </a:solidFill>
                          <a:latin typeface="FoundrySterling-Book" charset="0"/>
                          <a:ea typeface="FoundrySterling-Book" charset="0"/>
                          <a:cs typeface="FoundrySterling-Book" charset="0"/>
                        </a:rPr>
                        <a:t>?</a:t>
                      </a:r>
                    </a:p>
                    <a:p>
                      <a:pPr marL="285750" indent="-285750" algn="just">
                        <a:buFont typeface="Arial" charset="0"/>
                        <a:buChar char="•"/>
                      </a:pPr>
                      <a:r>
                        <a:rPr lang="en-US" sz="1600" b="0" i="0" dirty="0">
                          <a:solidFill>
                            <a:schemeClr val="accent1">
                              <a:lumMod val="50000"/>
                            </a:schemeClr>
                          </a:solidFill>
                          <a:latin typeface="FoundrySterling-Book" charset="0"/>
                          <a:ea typeface="FoundrySterling-Book" charset="0"/>
                          <a:cs typeface="FoundrySterling-Book" charset="0"/>
                        </a:rPr>
                        <a:t>?</a:t>
                      </a:r>
                    </a:p>
                    <a:p>
                      <a:pPr marL="285750" indent="-285750" algn="just">
                        <a:buFont typeface="Arial" charset="0"/>
                        <a:buChar char="•"/>
                      </a:pPr>
                      <a:r>
                        <a:rPr lang="en-US" sz="1600" b="0" i="0" dirty="0">
                          <a:solidFill>
                            <a:schemeClr val="accent1">
                              <a:lumMod val="50000"/>
                            </a:schemeClr>
                          </a:solidFill>
                          <a:latin typeface="FoundrySterling-Book" charset="0"/>
                          <a:ea typeface="FoundrySterling-Book" charset="0"/>
                          <a:cs typeface="FoundrySterling-Book" charset="0"/>
                        </a:rPr>
                        <a:t>?</a:t>
                      </a:r>
                    </a:p>
                    <a:p>
                      <a:pPr marL="285750" indent="-285750" algn="just">
                        <a:buFont typeface="Arial" charset="0"/>
                        <a:buChar char="•"/>
                      </a:pPr>
                      <a:r>
                        <a:rPr lang="en-US" sz="1600" b="0" i="0" dirty="0">
                          <a:solidFill>
                            <a:schemeClr val="accent1">
                              <a:lumMod val="50000"/>
                            </a:schemeClr>
                          </a:solidFill>
                          <a:latin typeface="FoundrySterling-Book" charset="0"/>
                          <a:ea typeface="FoundrySterling-Book" charset="0"/>
                          <a:cs typeface="FoundrySterling-Book" charset="0"/>
                        </a:rPr>
                        <a:t>?</a:t>
                      </a:r>
                    </a:p>
                  </a:txBody>
                  <a:tcPr/>
                </a:tc>
                <a:tc>
                  <a:txBody>
                    <a:bodyPr/>
                    <a:lstStyle/>
                    <a:p>
                      <a:pPr algn="ctr"/>
                      <a:r>
                        <a:rPr lang="en-US" sz="1600" b="1" i="0" dirty="0">
                          <a:solidFill>
                            <a:schemeClr val="accent1">
                              <a:lumMod val="50000"/>
                            </a:schemeClr>
                          </a:solidFill>
                          <a:latin typeface="FoundrySterling-Book" charset="0"/>
                          <a:ea typeface="FoundrySterling-Book" charset="0"/>
                          <a:cs typeface="FoundrySterling-Book" charset="0"/>
                        </a:rPr>
                        <a:t>External Partners/Clients</a:t>
                      </a:r>
                      <a:r>
                        <a:rPr lang="en-US" sz="1600" b="1" i="0" baseline="0" dirty="0">
                          <a:solidFill>
                            <a:schemeClr val="accent1">
                              <a:lumMod val="50000"/>
                            </a:schemeClr>
                          </a:solidFill>
                          <a:latin typeface="FoundrySterling-Book" charset="0"/>
                          <a:ea typeface="FoundrySterling-Book" charset="0"/>
                          <a:cs typeface="FoundrySterling-Book" charset="0"/>
                        </a:rPr>
                        <a:t> for Consultancy</a:t>
                      </a:r>
                    </a:p>
                    <a:p>
                      <a:pPr algn="l"/>
                      <a:endParaRPr lang="en-US" sz="1600" b="1" i="0" baseline="0" dirty="0">
                        <a:solidFill>
                          <a:schemeClr val="accent1">
                            <a:lumMod val="50000"/>
                          </a:schemeClr>
                        </a:solidFill>
                        <a:latin typeface="FoundrySterling-Book" charset="0"/>
                        <a:ea typeface="FoundrySterling-Book" charset="0"/>
                        <a:cs typeface="FoundrySterling-Book" charset="0"/>
                      </a:endParaRPr>
                    </a:p>
                    <a:p>
                      <a:pPr marL="285750" indent="-285750" algn="l">
                        <a:buFont typeface="Arial" charset="0"/>
                        <a:buChar char="•"/>
                      </a:pPr>
                      <a:r>
                        <a:rPr lang="en-US" sz="1600" b="0" i="0" baseline="0" dirty="0">
                          <a:solidFill>
                            <a:schemeClr val="accent1">
                              <a:lumMod val="50000"/>
                            </a:schemeClr>
                          </a:solidFill>
                          <a:latin typeface="FoundrySterling-Book" charset="0"/>
                          <a:ea typeface="FoundrySterling-Book" charset="0"/>
                          <a:cs typeface="FoundrySterling-Book" charset="0"/>
                        </a:rPr>
                        <a:t>?</a:t>
                      </a:r>
                    </a:p>
                    <a:p>
                      <a:pPr marL="285750" indent="-285750" algn="l">
                        <a:buFont typeface="Arial" charset="0"/>
                        <a:buChar char="•"/>
                      </a:pPr>
                      <a:r>
                        <a:rPr lang="en-US" sz="1600" b="0" i="0" baseline="0" dirty="0">
                          <a:solidFill>
                            <a:schemeClr val="accent1">
                              <a:lumMod val="50000"/>
                            </a:schemeClr>
                          </a:solidFill>
                          <a:latin typeface="FoundrySterling-Book" charset="0"/>
                          <a:ea typeface="FoundrySterling-Book" charset="0"/>
                          <a:cs typeface="FoundrySterling-Book" charset="0"/>
                        </a:rPr>
                        <a:t>?</a:t>
                      </a:r>
                    </a:p>
                    <a:p>
                      <a:pPr marL="285750" indent="-285750" algn="l">
                        <a:buFont typeface="Arial" charset="0"/>
                        <a:buChar char="•"/>
                      </a:pPr>
                      <a:r>
                        <a:rPr lang="en-US" sz="1600" b="0" i="0" baseline="0" dirty="0">
                          <a:solidFill>
                            <a:schemeClr val="accent1">
                              <a:lumMod val="50000"/>
                            </a:schemeClr>
                          </a:solidFill>
                          <a:latin typeface="FoundrySterling-Book" charset="0"/>
                          <a:ea typeface="FoundrySterling-Book" charset="0"/>
                          <a:cs typeface="FoundrySterling-Book" charset="0"/>
                        </a:rPr>
                        <a:t>?</a:t>
                      </a:r>
                    </a:p>
                    <a:p>
                      <a:pPr marL="285750" indent="-285750" algn="l">
                        <a:buFont typeface="Arial" charset="0"/>
                        <a:buChar char="•"/>
                      </a:pPr>
                      <a:r>
                        <a:rPr lang="en-US" sz="1600" b="0" i="0" baseline="0" dirty="0">
                          <a:solidFill>
                            <a:schemeClr val="accent1">
                              <a:lumMod val="50000"/>
                            </a:schemeClr>
                          </a:solidFill>
                          <a:latin typeface="FoundrySterling-Book" charset="0"/>
                          <a:ea typeface="FoundrySterling-Book" charset="0"/>
                          <a:cs typeface="FoundrySterling-Book" charset="0"/>
                        </a:rPr>
                        <a:t>?</a:t>
                      </a:r>
                    </a:p>
                    <a:p>
                      <a:pPr marL="285750" indent="-285750" algn="l">
                        <a:buFont typeface="Arial" charset="0"/>
                        <a:buChar char="•"/>
                      </a:pPr>
                      <a:r>
                        <a:rPr lang="en-US" sz="1600" b="0" i="0" baseline="0" dirty="0">
                          <a:solidFill>
                            <a:schemeClr val="accent1">
                              <a:lumMod val="50000"/>
                            </a:schemeClr>
                          </a:solidFill>
                          <a:latin typeface="FoundrySterling-Book" charset="0"/>
                          <a:ea typeface="FoundrySterling-Book" charset="0"/>
                          <a:cs typeface="FoundrySterling-Book" charset="0"/>
                        </a:rPr>
                        <a:t>?</a:t>
                      </a:r>
                    </a:p>
                    <a:p>
                      <a:pPr marL="285750" indent="-285750" algn="l">
                        <a:buFont typeface="Arial" charset="0"/>
                        <a:buChar char="•"/>
                      </a:pPr>
                      <a:r>
                        <a:rPr lang="en-US" sz="1600" b="0" i="0" baseline="0" dirty="0">
                          <a:solidFill>
                            <a:schemeClr val="accent1">
                              <a:lumMod val="50000"/>
                            </a:schemeClr>
                          </a:solidFill>
                          <a:latin typeface="FoundrySterling-Book" charset="0"/>
                          <a:ea typeface="FoundrySterling-Book" charset="0"/>
                          <a:cs typeface="FoundrySterling-Book" charset="0"/>
                        </a:rPr>
                        <a:t>?</a:t>
                      </a:r>
                    </a:p>
                    <a:p>
                      <a:pPr marL="285750" indent="-285750" algn="l">
                        <a:buFont typeface="Arial" charset="0"/>
                        <a:buChar char="•"/>
                      </a:pPr>
                      <a:r>
                        <a:rPr lang="en-US" sz="1600" b="0" i="0" baseline="0" dirty="0">
                          <a:solidFill>
                            <a:schemeClr val="accent1">
                              <a:lumMod val="50000"/>
                            </a:schemeClr>
                          </a:solidFill>
                          <a:latin typeface="FoundrySterling-Book" charset="0"/>
                          <a:ea typeface="FoundrySterling-Book" charset="0"/>
                          <a:cs typeface="FoundrySterling-Book" charset="0"/>
                        </a:rPr>
                        <a:t>?</a:t>
                      </a:r>
                    </a:p>
                    <a:p>
                      <a:pPr marL="285750" indent="-285750" algn="l">
                        <a:buFont typeface="Arial" charset="0"/>
                        <a:buChar char="•"/>
                      </a:pPr>
                      <a:r>
                        <a:rPr lang="en-US" sz="1600" b="0" i="0" baseline="0" dirty="0">
                          <a:solidFill>
                            <a:schemeClr val="accent1">
                              <a:lumMod val="50000"/>
                            </a:schemeClr>
                          </a:solidFill>
                          <a:latin typeface="FoundrySterling-Book" charset="0"/>
                          <a:ea typeface="FoundrySterling-Book" charset="0"/>
                          <a:cs typeface="FoundrySterling-Book" charset="0"/>
                        </a:rPr>
                        <a:t>?</a:t>
                      </a:r>
                    </a:p>
                    <a:p>
                      <a:pPr marL="285750" indent="-285750" algn="l">
                        <a:buFont typeface="Arial" charset="0"/>
                        <a:buChar char="•"/>
                      </a:pPr>
                      <a:r>
                        <a:rPr lang="en-US" sz="1600" b="0" i="0" baseline="0" dirty="0">
                          <a:solidFill>
                            <a:schemeClr val="accent1">
                              <a:lumMod val="50000"/>
                            </a:schemeClr>
                          </a:solidFill>
                          <a:latin typeface="FoundrySterling-Book" charset="0"/>
                          <a:ea typeface="FoundrySterling-Book" charset="0"/>
                          <a:cs typeface="FoundrySterling-Book" charset="0"/>
                        </a:rPr>
                        <a:t>?</a:t>
                      </a:r>
                    </a:p>
                  </a:txBody>
                  <a:tcPr/>
                </a:tc>
                <a:extLst>
                  <a:ext uri="{0D108BD9-81ED-4DB2-BD59-A6C34878D82A}">
                    <a16:rowId xmlns:a16="http://schemas.microsoft.com/office/drawing/2014/main" val="10000"/>
                  </a:ext>
                </a:extLst>
              </a:tr>
            </a:tbl>
          </a:graphicData>
        </a:graphic>
      </p:graphicFrame>
      <p:grpSp>
        <p:nvGrpSpPr>
          <p:cNvPr id="15" name="Group 14"/>
          <p:cNvGrpSpPr/>
          <p:nvPr/>
        </p:nvGrpSpPr>
        <p:grpSpPr>
          <a:xfrm>
            <a:off x="141789" y="4448991"/>
            <a:ext cx="2040737" cy="561048"/>
            <a:chOff x="230493" y="3864991"/>
            <a:chExt cx="3880339" cy="1066800"/>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493" y="3864991"/>
              <a:ext cx="1066800" cy="1066800"/>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9878" y="3931609"/>
              <a:ext cx="2750954" cy="993584"/>
            </a:xfrm>
            <a:prstGeom prst="rect">
              <a:avLst/>
            </a:prstGeom>
          </p:spPr>
        </p:pic>
      </p:grpSp>
    </p:spTree>
    <p:extLst>
      <p:ext uri="{BB962C8B-B14F-4D97-AF65-F5344CB8AC3E}">
        <p14:creationId xmlns:p14="http://schemas.microsoft.com/office/powerpoint/2010/main" val="11682401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9138" y="252139"/>
            <a:ext cx="4845804" cy="1200329"/>
          </a:xfrm>
          <a:prstGeom prst="rect">
            <a:avLst/>
          </a:prstGeom>
        </p:spPr>
        <p:txBody>
          <a:bodyPr wrap="square">
            <a:spAutoFit/>
          </a:bodyPr>
          <a:lstStyle/>
          <a:p>
            <a:pPr marL="457200" indent="-457200" algn="just" defTabSz="914400">
              <a:buFont typeface="+mj-lt"/>
              <a:buNone/>
              <a:defRPr/>
            </a:pPr>
            <a:r>
              <a:rPr lang="en-GB" sz="2400" b="1" dirty="0">
                <a:solidFill>
                  <a:schemeClr val="tx2"/>
                </a:solidFill>
                <a:latin typeface="FoundrySterling-Book" charset="0"/>
                <a:ea typeface="FoundrySterling-Book" charset="0"/>
                <a:cs typeface="FoundrySterling-Book" charset="0"/>
              </a:rPr>
              <a:t>Creating an Entrepreneurial </a:t>
            </a:r>
            <a:r>
              <a:rPr lang="en-GB" sz="2400" b="1" dirty="0" err="1">
                <a:solidFill>
                  <a:schemeClr val="tx2"/>
                </a:solidFill>
                <a:latin typeface="FoundrySterling-Book" charset="0"/>
                <a:ea typeface="FoundrySterling-Book" charset="0"/>
                <a:cs typeface="FoundrySterling-Book" charset="0"/>
              </a:rPr>
              <a:t>Mindset</a:t>
            </a:r>
            <a:r>
              <a:rPr lang="en-GB" sz="2400" b="1" dirty="0">
                <a:solidFill>
                  <a:schemeClr val="tx2"/>
                </a:solidFill>
                <a:latin typeface="FoundrySterling-Book" charset="0"/>
                <a:ea typeface="FoundrySterling-Book" charset="0"/>
                <a:cs typeface="FoundrySterling-Book" charset="0"/>
              </a:rPr>
              <a:t>: </a:t>
            </a:r>
          </a:p>
          <a:p>
            <a:pPr marL="457200" indent="-457200" algn="just" defTabSz="914400">
              <a:buFont typeface="+mj-lt"/>
              <a:buNone/>
              <a:defRPr/>
            </a:pPr>
            <a:r>
              <a:rPr lang="en-GB" sz="2400" b="1" dirty="0">
                <a:solidFill>
                  <a:schemeClr val="tx2"/>
                </a:solidFill>
                <a:latin typeface="FoundrySterling-Book" charset="0"/>
                <a:ea typeface="FoundrySterling-Book" charset="0"/>
                <a:cs typeface="FoundrySterling-Book" charset="0"/>
              </a:rPr>
              <a:t>Finding Clues from an Adjacent </a:t>
            </a:r>
          </a:p>
          <a:p>
            <a:pPr marL="457200" indent="-457200" algn="just" defTabSz="914400">
              <a:buFont typeface="+mj-lt"/>
              <a:buNone/>
              <a:defRPr/>
            </a:pPr>
            <a:r>
              <a:rPr lang="en-GB" sz="2400" b="1" dirty="0">
                <a:solidFill>
                  <a:schemeClr val="tx2"/>
                </a:solidFill>
                <a:latin typeface="FoundrySterling-Book" charset="0"/>
                <a:ea typeface="FoundrySterling-Book" charset="0"/>
                <a:cs typeface="FoundrySterling-Book" charset="0"/>
              </a:rPr>
              <a:t>Sector.</a:t>
            </a:r>
          </a:p>
        </p:txBody>
      </p:sp>
      <p:sp>
        <p:nvSpPr>
          <p:cNvPr id="16" name="Content Placeholder 2"/>
          <p:cNvSpPr txBox="1">
            <a:spLocks/>
          </p:cNvSpPr>
          <p:nvPr/>
        </p:nvSpPr>
        <p:spPr>
          <a:xfrm>
            <a:off x="-231664" y="792170"/>
            <a:ext cx="4397264" cy="3263504"/>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a:endParaRPr lang="en-US" sz="1300" dirty="0">
              <a:solidFill>
                <a:schemeClr val="accent1">
                  <a:lumMod val="50000"/>
                </a:schemeClr>
              </a:solidFill>
              <a:latin typeface="FoundrySterling-Book" charset="0"/>
              <a:ea typeface="FoundrySterling-Book" charset="0"/>
              <a:cs typeface="FoundrySterling-Book" charset="0"/>
            </a:endParaRPr>
          </a:p>
          <a:p>
            <a:pPr lvl="1"/>
            <a:endParaRPr lang="en-US" sz="1300" dirty="0">
              <a:solidFill>
                <a:schemeClr val="accent1">
                  <a:lumMod val="50000"/>
                </a:schemeClr>
              </a:solidFill>
              <a:latin typeface="FoundrySterling-Book" charset="0"/>
              <a:ea typeface="FoundrySterling-Book" charset="0"/>
              <a:cs typeface="FoundrySterling-Book" charset="0"/>
            </a:endParaRPr>
          </a:p>
          <a:p>
            <a:endParaRPr lang="en-US" dirty="0"/>
          </a:p>
        </p:txBody>
      </p:sp>
      <p:grpSp>
        <p:nvGrpSpPr>
          <p:cNvPr id="14" name="Group 13"/>
          <p:cNvGrpSpPr/>
          <p:nvPr/>
        </p:nvGrpSpPr>
        <p:grpSpPr>
          <a:xfrm>
            <a:off x="141789" y="4448991"/>
            <a:ext cx="2040737" cy="561048"/>
            <a:chOff x="230493" y="3864991"/>
            <a:chExt cx="3880339" cy="106680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493" y="3864991"/>
              <a:ext cx="1066800" cy="1066800"/>
            </a:xfrm>
            <a:prstGeom prst="rect">
              <a:avLst/>
            </a:prstGeom>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9878" y="3931609"/>
              <a:ext cx="2750954" cy="993584"/>
            </a:xfrm>
            <a:prstGeom prst="rect">
              <a:avLst/>
            </a:prstGeom>
          </p:spPr>
        </p:pic>
      </p:gr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138" y="1666645"/>
            <a:ext cx="1887887" cy="2568169"/>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9100" y="0"/>
            <a:ext cx="3712265" cy="5143500"/>
          </a:xfrm>
          <a:prstGeom prst="rect">
            <a:avLst/>
          </a:prstGeom>
        </p:spPr>
      </p:pic>
    </p:spTree>
    <p:extLst>
      <p:ext uri="{BB962C8B-B14F-4D97-AF65-F5344CB8AC3E}">
        <p14:creationId xmlns:p14="http://schemas.microsoft.com/office/powerpoint/2010/main" val="774159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1789" y="1189898"/>
            <a:ext cx="5308854" cy="3263504"/>
          </a:xfrm>
        </p:spPr>
        <p:txBody>
          <a:bodyPr/>
          <a:lstStyle/>
          <a:p>
            <a:pPr lvl="1"/>
            <a:endParaRPr lang="en-US" sz="1300" dirty="0">
              <a:solidFill>
                <a:schemeClr val="accent1">
                  <a:lumMod val="50000"/>
                </a:schemeClr>
              </a:solidFill>
              <a:latin typeface="FoundrySterling-Book" charset="0"/>
              <a:ea typeface="FoundrySterling-Book" charset="0"/>
              <a:cs typeface="FoundrySterling-Book" charset="0"/>
            </a:endParaRPr>
          </a:p>
          <a:p>
            <a:pPr lvl="1"/>
            <a:endParaRPr lang="en-US" sz="1300" dirty="0">
              <a:solidFill>
                <a:schemeClr val="accent1">
                  <a:lumMod val="50000"/>
                </a:schemeClr>
              </a:solidFill>
              <a:latin typeface="FoundrySterling-Book" charset="0"/>
              <a:ea typeface="FoundrySterling-Book" charset="0"/>
              <a:cs typeface="FoundrySterling-Book" charset="0"/>
            </a:endParaRPr>
          </a:p>
          <a:p>
            <a:endParaRPr lang="en-US" dirty="0"/>
          </a:p>
        </p:txBody>
      </p:sp>
      <p:sp>
        <p:nvSpPr>
          <p:cNvPr id="13" name="Content Placeholder 2"/>
          <p:cNvSpPr txBox="1">
            <a:spLocks/>
          </p:cNvSpPr>
          <p:nvPr/>
        </p:nvSpPr>
        <p:spPr>
          <a:xfrm>
            <a:off x="141789" y="1031402"/>
            <a:ext cx="5308854" cy="3263504"/>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a:endParaRPr lang="en-US" sz="1300" dirty="0">
              <a:solidFill>
                <a:schemeClr val="accent1">
                  <a:lumMod val="50000"/>
                </a:schemeClr>
              </a:solidFill>
              <a:latin typeface="FoundrySterling-Book" charset="0"/>
              <a:ea typeface="FoundrySterling-Book" charset="0"/>
              <a:cs typeface="FoundrySterling-Book" charset="0"/>
            </a:endParaRPr>
          </a:p>
          <a:p>
            <a:pPr lvl="1"/>
            <a:endParaRPr lang="en-US" sz="1300" dirty="0">
              <a:solidFill>
                <a:schemeClr val="accent1">
                  <a:lumMod val="50000"/>
                </a:schemeClr>
              </a:solidFill>
              <a:latin typeface="FoundrySterling-Book" charset="0"/>
              <a:ea typeface="FoundrySterling-Book" charset="0"/>
              <a:cs typeface="FoundrySterling-Book" charset="0"/>
            </a:endParaRPr>
          </a:p>
          <a:p>
            <a:endParaRPr lang="en-US" dirty="0"/>
          </a:p>
        </p:txBody>
      </p:sp>
      <p:sp>
        <p:nvSpPr>
          <p:cNvPr id="4" name="Rectangle 3"/>
          <p:cNvSpPr/>
          <p:nvPr/>
        </p:nvSpPr>
        <p:spPr>
          <a:xfrm>
            <a:off x="306569" y="311039"/>
            <a:ext cx="8281526" cy="461665"/>
          </a:xfrm>
          <a:prstGeom prst="rect">
            <a:avLst/>
          </a:prstGeom>
        </p:spPr>
        <p:txBody>
          <a:bodyPr wrap="square">
            <a:spAutoFit/>
          </a:bodyPr>
          <a:lstStyle/>
          <a:p>
            <a:pPr marL="457200" marR="0" lvl="0" indent="-457200" defTabSz="914400" eaLnBrk="1" fontAlgn="auto" latinLnBrk="0" hangingPunct="1">
              <a:lnSpc>
                <a:spcPct val="100000"/>
              </a:lnSpc>
              <a:spcBef>
                <a:spcPts val="0"/>
              </a:spcBef>
              <a:spcAft>
                <a:spcPts val="0"/>
              </a:spcAft>
              <a:buClrTx/>
              <a:buSzTx/>
              <a:buFont typeface="+mj-lt"/>
              <a:buNone/>
              <a:tabLst/>
              <a:defRPr/>
            </a:pPr>
            <a:r>
              <a:rPr lang="en-GB" sz="2400" b="1" dirty="0">
                <a:solidFill>
                  <a:schemeClr val="accent1">
                    <a:lumMod val="50000"/>
                  </a:schemeClr>
                </a:solidFill>
                <a:latin typeface="FoundrySterling-Book" charset="0"/>
                <a:ea typeface="FoundrySterling-Book" charset="0"/>
                <a:cs typeface="FoundrySterling-Book" charset="0"/>
              </a:rPr>
              <a:t>Reflecting on the Session </a:t>
            </a:r>
            <a:r>
              <a:rPr lang="mr-IN" sz="2400" b="1" dirty="0">
                <a:solidFill>
                  <a:schemeClr val="accent1">
                    <a:lumMod val="50000"/>
                  </a:schemeClr>
                </a:solidFill>
                <a:latin typeface="FoundrySterling-Book" charset="0"/>
                <a:ea typeface="FoundrySterling-Book" charset="0"/>
                <a:cs typeface="FoundrySterling-Book" charset="0"/>
              </a:rPr>
              <a:t>–</a:t>
            </a:r>
            <a:r>
              <a:rPr lang="en-GB" sz="2400" b="1" dirty="0">
                <a:solidFill>
                  <a:schemeClr val="accent1">
                    <a:lumMod val="50000"/>
                  </a:schemeClr>
                </a:solidFill>
                <a:latin typeface="FoundrySterling-Book" charset="0"/>
                <a:ea typeface="FoundrySterling-Book" charset="0"/>
                <a:cs typeface="FoundrySterling-Book" charset="0"/>
              </a:rPr>
              <a:t> Actions to Take Away</a:t>
            </a:r>
          </a:p>
        </p:txBody>
      </p:sp>
      <p:grpSp>
        <p:nvGrpSpPr>
          <p:cNvPr id="15" name="Group 14"/>
          <p:cNvGrpSpPr/>
          <p:nvPr/>
        </p:nvGrpSpPr>
        <p:grpSpPr>
          <a:xfrm>
            <a:off x="141789" y="4448991"/>
            <a:ext cx="2040737" cy="561048"/>
            <a:chOff x="230493" y="3864991"/>
            <a:chExt cx="3880339" cy="1066800"/>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493" y="3864991"/>
              <a:ext cx="1066800" cy="1066800"/>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9878" y="3931609"/>
              <a:ext cx="2750954" cy="993584"/>
            </a:xfrm>
            <a:prstGeom prst="rect">
              <a:avLst/>
            </a:prstGeom>
          </p:spPr>
        </p:pic>
      </p:grpSp>
      <p:sp>
        <p:nvSpPr>
          <p:cNvPr id="2" name="TextBox 1"/>
          <p:cNvSpPr txBox="1"/>
          <p:nvPr/>
        </p:nvSpPr>
        <p:spPr>
          <a:xfrm>
            <a:off x="306569" y="1031402"/>
            <a:ext cx="7051383" cy="1685077"/>
          </a:xfrm>
          <a:prstGeom prst="rect">
            <a:avLst/>
          </a:prstGeom>
          <a:noFill/>
        </p:spPr>
        <p:txBody>
          <a:bodyPr wrap="square" rtlCol="0">
            <a:spAutoFit/>
          </a:bodyPr>
          <a:lstStyle/>
          <a:p>
            <a:r>
              <a:rPr lang="en-US" sz="1800" dirty="0">
                <a:solidFill>
                  <a:schemeClr val="tx2"/>
                </a:solidFill>
                <a:latin typeface="FoundrySterling-Book" charset="0"/>
                <a:ea typeface="FoundrySterling-Book" charset="0"/>
                <a:cs typeface="FoundrySterling-Book" charset="0"/>
              </a:rPr>
              <a:t>Hacker – ideas and processes that can be adapted and used, processes that can be re-engineered for your practice.</a:t>
            </a:r>
            <a:endParaRPr lang="en-GB" sz="1800" dirty="0">
              <a:solidFill>
                <a:schemeClr val="tx2"/>
              </a:solidFill>
              <a:latin typeface="FoundrySterling-Book" charset="0"/>
              <a:ea typeface="FoundrySterling-Book" charset="0"/>
              <a:cs typeface="FoundrySterling-Book" charset="0"/>
            </a:endParaRPr>
          </a:p>
          <a:p>
            <a:r>
              <a:rPr lang="en-US" sz="1800" dirty="0">
                <a:solidFill>
                  <a:schemeClr val="tx2"/>
                </a:solidFill>
                <a:latin typeface="FoundrySterling-Book" charset="0"/>
                <a:ea typeface="FoundrySterling-Book" charset="0"/>
                <a:cs typeface="FoundrySterling-Book" charset="0"/>
              </a:rPr>
              <a:t> </a:t>
            </a:r>
            <a:endParaRPr lang="en-GB" sz="1800" dirty="0">
              <a:solidFill>
                <a:schemeClr val="tx2"/>
              </a:solidFill>
              <a:latin typeface="FoundrySterling-Book" charset="0"/>
              <a:ea typeface="FoundrySterling-Book" charset="0"/>
              <a:cs typeface="FoundrySterling-Book" charset="0"/>
            </a:endParaRPr>
          </a:p>
          <a:p>
            <a:r>
              <a:rPr lang="en-US" sz="1800" dirty="0">
                <a:solidFill>
                  <a:schemeClr val="tx2"/>
                </a:solidFill>
                <a:latin typeface="FoundrySterling-Book" charset="0"/>
                <a:ea typeface="FoundrySterling-Book" charset="0"/>
                <a:cs typeface="FoundrySterling-Book" charset="0"/>
              </a:rPr>
              <a:t>Thief – what, if anything, will you steal with pride from this session – stories, methods, language insights?</a:t>
            </a:r>
            <a:endParaRPr lang="en-GB" sz="1800" dirty="0">
              <a:solidFill>
                <a:schemeClr val="tx2"/>
              </a:solidFill>
              <a:latin typeface="FoundrySterling-Book" charset="0"/>
              <a:ea typeface="FoundrySterling-Book" charset="0"/>
              <a:cs typeface="FoundrySterling-Book" charset="0"/>
            </a:endParaRPr>
          </a:p>
          <a:p>
            <a:endParaRPr lang="en-US" dirty="0"/>
          </a:p>
        </p:txBody>
      </p:sp>
    </p:spTree>
    <p:extLst>
      <p:ext uri="{BB962C8B-B14F-4D97-AF65-F5344CB8AC3E}">
        <p14:creationId xmlns:p14="http://schemas.microsoft.com/office/powerpoint/2010/main" val="8954470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8281" y="1944382"/>
            <a:ext cx="7886700" cy="994172"/>
          </a:xfrm>
        </p:spPr>
        <p:txBody>
          <a:bodyPr/>
          <a:lstStyle/>
          <a:p>
            <a:pPr algn="ctr"/>
            <a:r>
              <a:rPr lang="en-US" b="1" dirty="0">
                <a:solidFill>
                  <a:schemeClr val="accent1">
                    <a:lumMod val="50000"/>
                  </a:schemeClr>
                </a:solidFill>
                <a:latin typeface="FoundrySterling-Book" charset="0"/>
                <a:ea typeface="FoundrySterling-Book" charset="0"/>
                <a:cs typeface="FoundrySterling-Book" charset="0"/>
              </a:rPr>
              <a:t>Any Questions</a:t>
            </a:r>
            <a:r>
              <a:rPr lang="is-IS" b="1" dirty="0">
                <a:solidFill>
                  <a:schemeClr val="accent1">
                    <a:lumMod val="50000"/>
                  </a:schemeClr>
                </a:solidFill>
                <a:latin typeface="FoundrySterling-Book" charset="0"/>
                <a:ea typeface="FoundrySterling-Book" charset="0"/>
                <a:cs typeface="FoundrySterling-Book" charset="0"/>
              </a:rPr>
              <a:t>…?</a:t>
            </a:r>
            <a:endParaRPr lang="en-US" b="1" dirty="0">
              <a:solidFill>
                <a:schemeClr val="accent1">
                  <a:lumMod val="50000"/>
                </a:schemeClr>
              </a:solidFill>
              <a:latin typeface="FoundrySterling-Book" charset="0"/>
              <a:ea typeface="FoundrySterling-Book" charset="0"/>
              <a:cs typeface="FoundrySterling-Book" charset="0"/>
            </a:endParaRPr>
          </a:p>
        </p:txBody>
      </p:sp>
      <p:grpSp>
        <p:nvGrpSpPr>
          <p:cNvPr id="8" name="Group 7"/>
          <p:cNvGrpSpPr/>
          <p:nvPr/>
        </p:nvGrpSpPr>
        <p:grpSpPr>
          <a:xfrm>
            <a:off x="141789" y="4448991"/>
            <a:ext cx="2040737" cy="561048"/>
            <a:chOff x="230493" y="3864991"/>
            <a:chExt cx="3880339" cy="1066800"/>
          </a:xfrm>
        </p:grpSpPr>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493" y="3864991"/>
              <a:ext cx="1066800" cy="1066800"/>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9878" y="3931609"/>
              <a:ext cx="2750954" cy="993584"/>
            </a:xfrm>
            <a:prstGeom prst="rect">
              <a:avLst/>
            </a:prstGeom>
          </p:spPr>
        </p:pic>
      </p:grpSp>
    </p:spTree>
    <p:extLst>
      <p:ext uri="{BB962C8B-B14F-4D97-AF65-F5344CB8AC3E}">
        <p14:creationId xmlns:p14="http://schemas.microsoft.com/office/powerpoint/2010/main" val="6175415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789" y="-14821"/>
            <a:ext cx="7886700" cy="994172"/>
          </a:xfrm>
        </p:spPr>
        <p:txBody>
          <a:bodyPr/>
          <a:lstStyle/>
          <a:p>
            <a:r>
              <a:rPr lang="en-US" b="1" dirty="0">
                <a:solidFill>
                  <a:schemeClr val="accent1">
                    <a:lumMod val="50000"/>
                  </a:schemeClr>
                </a:solidFill>
                <a:latin typeface="FoundrySterling-Book" charset="0"/>
                <a:ea typeface="FoundrySterling-Book" charset="0"/>
                <a:cs typeface="FoundrySterling-Book" charset="0"/>
              </a:rPr>
              <a:t>Session Timetable:</a:t>
            </a:r>
          </a:p>
        </p:txBody>
      </p:sp>
      <p:sp>
        <p:nvSpPr>
          <p:cNvPr id="3" name="Content Placeholder 2"/>
          <p:cNvSpPr>
            <a:spLocks noGrp="1"/>
          </p:cNvSpPr>
          <p:nvPr>
            <p:ph idx="1"/>
          </p:nvPr>
        </p:nvSpPr>
        <p:spPr>
          <a:xfrm>
            <a:off x="141789" y="1189898"/>
            <a:ext cx="5308854" cy="3263504"/>
          </a:xfrm>
        </p:spPr>
        <p:txBody>
          <a:bodyPr/>
          <a:lstStyle/>
          <a:p>
            <a:pPr lvl="1"/>
            <a:endParaRPr lang="en-US" sz="1300" dirty="0">
              <a:solidFill>
                <a:schemeClr val="accent1">
                  <a:lumMod val="50000"/>
                </a:schemeClr>
              </a:solidFill>
              <a:latin typeface="FoundrySterling-Book" charset="0"/>
              <a:ea typeface="FoundrySterling-Book" charset="0"/>
              <a:cs typeface="FoundrySterling-Book" charset="0"/>
            </a:endParaRPr>
          </a:p>
          <a:p>
            <a:pPr lvl="1"/>
            <a:endParaRPr lang="en-US" sz="1300" dirty="0">
              <a:solidFill>
                <a:schemeClr val="accent1">
                  <a:lumMod val="50000"/>
                </a:schemeClr>
              </a:solidFill>
              <a:latin typeface="FoundrySterling-Book" charset="0"/>
              <a:ea typeface="FoundrySterling-Book" charset="0"/>
              <a:cs typeface="FoundrySterling-Book" charset="0"/>
            </a:endParaRPr>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76668432"/>
              </p:ext>
            </p:extLst>
          </p:nvPr>
        </p:nvGraphicFramePr>
        <p:xfrm>
          <a:off x="1459139" y="979351"/>
          <a:ext cx="6096000" cy="2966720"/>
        </p:xfrm>
        <a:graphic>
          <a:graphicData uri="http://schemas.openxmlformats.org/drawingml/2006/table">
            <a:tbl>
              <a:tblPr firstRow="1" bandRow="1">
                <a:tableStyleId>{2D5ABB26-0587-4C30-8999-92F81FD0307C}</a:tableStyleId>
              </a:tblPr>
              <a:tblGrid>
                <a:gridCol w="707136">
                  <a:extLst>
                    <a:ext uri="{9D8B030D-6E8A-4147-A177-3AD203B41FA5}">
                      <a16:colId xmlns:a16="http://schemas.microsoft.com/office/drawing/2014/main" val="20000"/>
                    </a:ext>
                  </a:extLst>
                </a:gridCol>
                <a:gridCol w="5388864">
                  <a:extLst>
                    <a:ext uri="{9D8B030D-6E8A-4147-A177-3AD203B41FA5}">
                      <a16:colId xmlns:a16="http://schemas.microsoft.com/office/drawing/2014/main" val="20001"/>
                    </a:ext>
                  </a:extLst>
                </a:gridCol>
              </a:tblGrid>
              <a:tr h="370840">
                <a:tc>
                  <a:txBody>
                    <a:bodyPr/>
                    <a:lstStyle/>
                    <a:p>
                      <a:r>
                        <a:rPr lang="en-US" b="0" i="0" dirty="0">
                          <a:solidFill>
                            <a:schemeClr val="tx2"/>
                          </a:solidFill>
                          <a:latin typeface="FoundrySterling-Book" charset="0"/>
                          <a:ea typeface="FoundrySterling-Book" charset="0"/>
                          <a:cs typeface="FoundrySterling-Book" charset="0"/>
                        </a:rPr>
                        <a:t>14:15</a:t>
                      </a:r>
                    </a:p>
                  </a:txBody>
                  <a:tcPr/>
                </a:tc>
                <a:tc>
                  <a:txBody>
                    <a:bodyPr/>
                    <a:lstStyle/>
                    <a:p>
                      <a:r>
                        <a:rPr lang="en-US" b="0" i="0" dirty="0">
                          <a:solidFill>
                            <a:schemeClr val="tx2"/>
                          </a:solidFill>
                          <a:latin typeface="FoundrySterling-Book" charset="0"/>
                          <a:ea typeface="FoundrySterling-Book" charset="0"/>
                          <a:cs typeface="FoundrySterling-Book" charset="0"/>
                        </a:rPr>
                        <a:t>Aims</a:t>
                      </a:r>
                      <a:r>
                        <a:rPr lang="en-US" b="0" i="0" baseline="0" dirty="0">
                          <a:solidFill>
                            <a:schemeClr val="tx2"/>
                          </a:solidFill>
                          <a:latin typeface="FoundrySterling-Book" charset="0"/>
                          <a:ea typeface="FoundrySterling-Book" charset="0"/>
                          <a:cs typeface="FoundrySterling-Book" charset="0"/>
                        </a:rPr>
                        <a:t> of the Session and Session Timetable</a:t>
                      </a:r>
                      <a:endParaRPr lang="en-US" b="0" i="0" dirty="0">
                        <a:solidFill>
                          <a:schemeClr val="tx2"/>
                        </a:solidFill>
                        <a:latin typeface="FoundrySterling-Book" charset="0"/>
                        <a:ea typeface="FoundrySterling-Book" charset="0"/>
                        <a:cs typeface="FoundrySterling-Book" charset="0"/>
                      </a:endParaRPr>
                    </a:p>
                  </a:txBody>
                  <a:tcPr/>
                </a:tc>
                <a:extLst>
                  <a:ext uri="{0D108BD9-81ED-4DB2-BD59-A6C34878D82A}">
                    <a16:rowId xmlns:a16="http://schemas.microsoft.com/office/drawing/2014/main" val="10000"/>
                  </a:ext>
                </a:extLst>
              </a:tr>
              <a:tr h="370840">
                <a:tc>
                  <a:txBody>
                    <a:bodyPr/>
                    <a:lstStyle/>
                    <a:p>
                      <a:r>
                        <a:rPr lang="en-US" b="0" i="0" dirty="0">
                          <a:solidFill>
                            <a:schemeClr val="tx2"/>
                          </a:solidFill>
                          <a:latin typeface="FoundrySterling-Book" charset="0"/>
                          <a:ea typeface="FoundrySterling-Book" charset="0"/>
                          <a:cs typeface="FoundrySterling-Book" charset="0"/>
                        </a:rPr>
                        <a:t>14:20</a:t>
                      </a:r>
                    </a:p>
                  </a:txBody>
                  <a:tcPr/>
                </a:tc>
                <a:tc>
                  <a:txBody>
                    <a:bodyPr/>
                    <a:lstStyle/>
                    <a:p>
                      <a:r>
                        <a:rPr lang="en-US" b="0" i="0" dirty="0">
                          <a:solidFill>
                            <a:schemeClr val="tx2"/>
                          </a:solidFill>
                          <a:latin typeface="FoundrySterling-Book" charset="0"/>
                          <a:ea typeface="FoundrySterling-Book" charset="0"/>
                          <a:cs typeface="FoundrySterling-Book" charset="0"/>
                        </a:rPr>
                        <a:t>Introduction </a:t>
                      </a:r>
                      <a:r>
                        <a:rPr lang="mr-IN" b="0" i="0" dirty="0">
                          <a:solidFill>
                            <a:schemeClr val="tx2"/>
                          </a:solidFill>
                          <a:latin typeface="FoundrySterling-Book" charset="0"/>
                          <a:ea typeface="FoundrySterling-Book" charset="0"/>
                          <a:cs typeface="FoundrySterling-Book" charset="0"/>
                        </a:rPr>
                        <a:t>–</a:t>
                      </a:r>
                      <a:r>
                        <a:rPr lang="en-US" b="0" i="0" dirty="0">
                          <a:solidFill>
                            <a:schemeClr val="tx2"/>
                          </a:solidFill>
                          <a:latin typeface="FoundrySterling-Book" charset="0"/>
                          <a:ea typeface="FoundrySterling-Book" charset="0"/>
                          <a:cs typeface="FoundrySterling-Book" charset="0"/>
                        </a:rPr>
                        <a:t> What</a:t>
                      </a:r>
                      <a:r>
                        <a:rPr lang="en-US" b="0" i="0" baseline="0" dirty="0">
                          <a:solidFill>
                            <a:schemeClr val="tx2"/>
                          </a:solidFill>
                          <a:latin typeface="FoundrySterling-Book" charset="0"/>
                          <a:ea typeface="FoundrySterling-Book" charset="0"/>
                          <a:cs typeface="FoundrySterling-Book" charset="0"/>
                        </a:rPr>
                        <a:t> does a Heritage Engagement Fellow do all day?</a:t>
                      </a:r>
                      <a:endParaRPr lang="en-US" b="0" i="0" dirty="0">
                        <a:solidFill>
                          <a:schemeClr val="tx2"/>
                        </a:solidFill>
                        <a:latin typeface="FoundrySterling-Book" charset="0"/>
                        <a:ea typeface="FoundrySterling-Book" charset="0"/>
                        <a:cs typeface="FoundrySterling-Book" charset="0"/>
                      </a:endParaRPr>
                    </a:p>
                  </a:txBody>
                  <a:tcPr/>
                </a:tc>
                <a:extLst>
                  <a:ext uri="{0D108BD9-81ED-4DB2-BD59-A6C34878D82A}">
                    <a16:rowId xmlns:a16="http://schemas.microsoft.com/office/drawing/2014/main" val="10001"/>
                  </a:ext>
                </a:extLst>
              </a:tr>
              <a:tr h="370840">
                <a:tc>
                  <a:txBody>
                    <a:bodyPr/>
                    <a:lstStyle/>
                    <a:p>
                      <a:r>
                        <a:rPr lang="en-US" b="0" i="0" dirty="0">
                          <a:solidFill>
                            <a:schemeClr val="tx2"/>
                          </a:solidFill>
                          <a:latin typeface="FoundrySterling-Book" charset="0"/>
                          <a:ea typeface="FoundrySterling-Book" charset="0"/>
                          <a:cs typeface="FoundrySterling-Book" charset="0"/>
                        </a:rPr>
                        <a:t>14:30</a:t>
                      </a:r>
                    </a:p>
                  </a:txBody>
                  <a:tcPr/>
                </a:tc>
                <a:tc>
                  <a:txBody>
                    <a:bodyPr/>
                    <a:lstStyle/>
                    <a:p>
                      <a:r>
                        <a:rPr lang="en-US" b="0" i="0" dirty="0">
                          <a:solidFill>
                            <a:schemeClr val="tx2"/>
                          </a:solidFill>
                          <a:latin typeface="FoundrySterling-Book" charset="0"/>
                          <a:ea typeface="FoundrySterling-Book" charset="0"/>
                          <a:cs typeface="FoundrySterling-Book" charset="0"/>
                        </a:rPr>
                        <a:t>Group Introductions </a:t>
                      </a:r>
                      <a:r>
                        <a:rPr lang="mr-IN" b="0" i="0" dirty="0">
                          <a:solidFill>
                            <a:schemeClr val="tx2"/>
                          </a:solidFill>
                          <a:latin typeface="FoundrySterling-Book" charset="0"/>
                          <a:ea typeface="FoundrySterling-Book" charset="0"/>
                          <a:cs typeface="FoundrySterling-Book" charset="0"/>
                        </a:rPr>
                        <a:t>–</a:t>
                      </a:r>
                      <a:r>
                        <a:rPr lang="en-US" b="0" i="0" dirty="0">
                          <a:solidFill>
                            <a:schemeClr val="tx2"/>
                          </a:solidFill>
                          <a:latin typeface="FoundrySterling-Book" charset="0"/>
                          <a:ea typeface="FoundrySterling-Book" charset="0"/>
                          <a:cs typeface="FoundrySterling-Book" charset="0"/>
                        </a:rPr>
                        <a:t> What</a:t>
                      </a:r>
                      <a:r>
                        <a:rPr lang="en-US" b="0" i="0" baseline="0" dirty="0">
                          <a:solidFill>
                            <a:schemeClr val="tx2"/>
                          </a:solidFill>
                          <a:latin typeface="FoundrySterling-Book" charset="0"/>
                          <a:ea typeface="FoundrySterling-Book" charset="0"/>
                          <a:cs typeface="FoundrySterling-Book" charset="0"/>
                        </a:rPr>
                        <a:t> do you do all day?</a:t>
                      </a:r>
                      <a:endParaRPr lang="en-US" b="0" i="0" dirty="0">
                        <a:solidFill>
                          <a:schemeClr val="tx2"/>
                        </a:solidFill>
                        <a:latin typeface="FoundrySterling-Book" charset="0"/>
                        <a:ea typeface="FoundrySterling-Book" charset="0"/>
                        <a:cs typeface="FoundrySterling-Book" charset="0"/>
                      </a:endParaRPr>
                    </a:p>
                  </a:txBody>
                  <a:tcPr/>
                </a:tc>
                <a:extLst>
                  <a:ext uri="{0D108BD9-81ED-4DB2-BD59-A6C34878D82A}">
                    <a16:rowId xmlns:a16="http://schemas.microsoft.com/office/drawing/2014/main" val="10002"/>
                  </a:ext>
                </a:extLst>
              </a:tr>
              <a:tr h="370840">
                <a:tc>
                  <a:txBody>
                    <a:bodyPr/>
                    <a:lstStyle/>
                    <a:p>
                      <a:r>
                        <a:rPr lang="en-US" b="0" i="0" dirty="0">
                          <a:solidFill>
                            <a:schemeClr val="tx2"/>
                          </a:solidFill>
                          <a:latin typeface="FoundrySterling-Book" charset="0"/>
                          <a:ea typeface="FoundrySterling-Book" charset="0"/>
                          <a:cs typeface="FoundrySterling-Book" charset="0"/>
                        </a:rPr>
                        <a:t>14:40 </a:t>
                      </a:r>
                    </a:p>
                  </a:txBody>
                  <a:tcPr/>
                </a:tc>
                <a:tc>
                  <a:txBody>
                    <a:bodyPr/>
                    <a:lstStyle/>
                    <a:p>
                      <a:r>
                        <a:rPr lang="en-US" b="0" i="0" dirty="0">
                          <a:solidFill>
                            <a:schemeClr val="tx2"/>
                          </a:solidFill>
                          <a:latin typeface="FoundrySterling-Book" charset="0"/>
                          <a:ea typeface="FoundrySterling-Book" charset="0"/>
                          <a:cs typeface="FoundrySterling-Book" charset="0"/>
                        </a:rPr>
                        <a:t>Why did</a:t>
                      </a:r>
                      <a:r>
                        <a:rPr lang="en-US" b="0" i="0" baseline="0" dirty="0">
                          <a:solidFill>
                            <a:schemeClr val="tx2"/>
                          </a:solidFill>
                          <a:latin typeface="FoundrySterling-Book" charset="0"/>
                          <a:ea typeface="FoundrySterling-Book" charset="0"/>
                          <a:cs typeface="FoundrySterling-Book" charset="0"/>
                        </a:rPr>
                        <a:t> I do it? Personal Experiences of Entrepreneurship</a:t>
                      </a:r>
                      <a:endParaRPr lang="en-US" b="0" i="0" dirty="0">
                        <a:solidFill>
                          <a:schemeClr val="tx2"/>
                        </a:solidFill>
                        <a:latin typeface="FoundrySterling-Book" charset="0"/>
                        <a:ea typeface="FoundrySterling-Book" charset="0"/>
                        <a:cs typeface="FoundrySterling-Book" charset="0"/>
                      </a:endParaRPr>
                    </a:p>
                  </a:txBody>
                  <a:tcPr/>
                </a:tc>
                <a:extLst>
                  <a:ext uri="{0D108BD9-81ED-4DB2-BD59-A6C34878D82A}">
                    <a16:rowId xmlns:a16="http://schemas.microsoft.com/office/drawing/2014/main" val="10003"/>
                  </a:ext>
                </a:extLst>
              </a:tr>
              <a:tr h="370840">
                <a:tc>
                  <a:txBody>
                    <a:bodyPr/>
                    <a:lstStyle/>
                    <a:p>
                      <a:r>
                        <a:rPr lang="en-US" b="0" i="0" dirty="0">
                          <a:solidFill>
                            <a:schemeClr val="tx2"/>
                          </a:solidFill>
                          <a:latin typeface="FoundrySterling-Book" charset="0"/>
                          <a:ea typeface="FoundrySterling-Book" charset="0"/>
                          <a:cs typeface="FoundrySterling-Book" charset="0"/>
                        </a:rPr>
                        <a:t>14:55</a:t>
                      </a:r>
                    </a:p>
                  </a:txBody>
                  <a:tcPr/>
                </a:tc>
                <a:tc>
                  <a:txBody>
                    <a:bodyPr/>
                    <a:lstStyle/>
                    <a:p>
                      <a:r>
                        <a:rPr lang="en-US" b="0" i="0" dirty="0">
                          <a:solidFill>
                            <a:schemeClr val="tx2"/>
                          </a:solidFill>
                          <a:latin typeface="FoundrySterling-Book" charset="0"/>
                          <a:ea typeface="FoundrySterling-Book" charset="0"/>
                          <a:cs typeface="FoundrySterling-Book" charset="0"/>
                        </a:rPr>
                        <a:t>Workshop 1: Mapping the Barriers to Entrepreneurship</a:t>
                      </a:r>
                    </a:p>
                  </a:txBody>
                  <a:tcPr/>
                </a:tc>
                <a:extLst>
                  <a:ext uri="{0D108BD9-81ED-4DB2-BD59-A6C34878D82A}">
                    <a16:rowId xmlns:a16="http://schemas.microsoft.com/office/drawing/2014/main" val="10004"/>
                  </a:ext>
                </a:extLst>
              </a:tr>
              <a:tr h="370840">
                <a:tc>
                  <a:txBody>
                    <a:bodyPr/>
                    <a:lstStyle/>
                    <a:p>
                      <a:r>
                        <a:rPr lang="en-US" b="0" i="0" dirty="0">
                          <a:solidFill>
                            <a:schemeClr val="tx2"/>
                          </a:solidFill>
                          <a:latin typeface="FoundrySterling-Book" charset="0"/>
                          <a:ea typeface="FoundrySterling-Book" charset="0"/>
                          <a:cs typeface="FoundrySterling-Book" charset="0"/>
                        </a:rPr>
                        <a:t>15:05</a:t>
                      </a:r>
                    </a:p>
                  </a:txBody>
                  <a:tcPr/>
                </a:tc>
                <a:tc>
                  <a:txBody>
                    <a:bodyPr/>
                    <a:lstStyle/>
                    <a:p>
                      <a:r>
                        <a:rPr lang="en-US" b="0" i="0" dirty="0">
                          <a:solidFill>
                            <a:schemeClr val="tx2"/>
                          </a:solidFill>
                          <a:latin typeface="FoundrySterling-Book" charset="0"/>
                          <a:ea typeface="FoundrySterling-Book" charset="0"/>
                          <a:cs typeface="FoundrySterling-Book" charset="0"/>
                        </a:rPr>
                        <a:t>Overcoming Obstacles</a:t>
                      </a:r>
                      <a:r>
                        <a:rPr lang="en-US" b="0" i="0" baseline="0" dirty="0">
                          <a:solidFill>
                            <a:schemeClr val="tx2"/>
                          </a:solidFill>
                          <a:latin typeface="FoundrySterling-Book" charset="0"/>
                          <a:ea typeface="FoundrySterling-Book" charset="0"/>
                          <a:cs typeface="FoundrySterling-Book" charset="0"/>
                        </a:rPr>
                        <a:t> and Creating an Entrepreneurial Mindset</a:t>
                      </a:r>
                      <a:endParaRPr lang="en-US" b="0" i="0" dirty="0">
                        <a:solidFill>
                          <a:schemeClr val="tx2"/>
                        </a:solidFill>
                        <a:latin typeface="FoundrySterling-Book" charset="0"/>
                        <a:ea typeface="FoundrySterling-Book" charset="0"/>
                        <a:cs typeface="FoundrySterling-Book" charset="0"/>
                      </a:endParaRPr>
                    </a:p>
                  </a:txBody>
                  <a:tcPr/>
                </a:tc>
                <a:extLst>
                  <a:ext uri="{0D108BD9-81ED-4DB2-BD59-A6C34878D82A}">
                    <a16:rowId xmlns:a16="http://schemas.microsoft.com/office/drawing/2014/main" val="10005"/>
                  </a:ext>
                </a:extLst>
              </a:tr>
              <a:tr h="370840">
                <a:tc>
                  <a:txBody>
                    <a:bodyPr/>
                    <a:lstStyle/>
                    <a:p>
                      <a:r>
                        <a:rPr lang="en-US" b="0" i="0" dirty="0">
                          <a:solidFill>
                            <a:schemeClr val="tx2"/>
                          </a:solidFill>
                          <a:latin typeface="FoundrySterling-Book" charset="0"/>
                          <a:ea typeface="FoundrySterling-Book" charset="0"/>
                          <a:cs typeface="FoundrySterling-Book" charset="0"/>
                        </a:rPr>
                        <a:t>15:10</a:t>
                      </a:r>
                    </a:p>
                  </a:txBody>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b="0" i="0" dirty="0">
                          <a:solidFill>
                            <a:schemeClr val="tx2"/>
                          </a:solidFill>
                          <a:latin typeface="FoundrySterling-Book" charset="0"/>
                          <a:ea typeface="FoundrySterling-Book" charset="0"/>
                          <a:cs typeface="FoundrySterling-Book" charset="0"/>
                        </a:rPr>
                        <a:t>The Hacker and the Thief: Lessons from the Session</a:t>
                      </a:r>
                    </a:p>
                  </a:txBody>
                  <a:tcPr/>
                </a:tc>
                <a:extLst>
                  <a:ext uri="{0D108BD9-81ED-4DB2-BD59-A6C34878D82A}">
                    <a16:rowId xmlns:a16="http://schemas.microsoft.com/office/drawing/2014/main" val="10006"/>
                  </a:ext>
                </a:extLst>
              </a:tr>
              <a:tr h="370840">
                <a:tc>
                  <a:txBody>
                    <a:bodyPr/>
                    <a:lstStyle/>
                    <a:p>
                      <a:r>
                        <a:rPr lang="en-US" b="0" i="0" dirty="0">
                          <a:solidFill>
                            <a:schemeClr val="tx2"/>
                          </a:solidFill>
                          <a:latin typeface="FoundrySterling-Book" charset="0"/>
                          <a:ea typeface="FoundrySterling-Book" charset="0"/>
                          <a:cs typeface="FoundrySterling-Book" charset="0"/>
                        </a:rPr>
                        <a:t>15:15</a:t>
                      </a:r>
                    </a:p>
                  </a:txBody>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b="0" i="0" dirty="0">
                          <a:solidFill>
                            <a:schemeClr val="tx2"/>
                          </a:solidFill>
                          <a:latin typeface="FoundrySterling-Book" charset="0"/>
                          <a:ea typeface="FoundrySterling-Book" charset="0"/>
                          <a:cs typeface="FoundrySterling-Book" charset="0"/>
                        </a:rPr>
                        <a:t>Session Ends</a:t>
                      </a:r>
                    </a:p>
                  </a:txBody>
                  <a:tcPr/>
                </a:tc>
                <a:extLst>
                  <a:ext uri="{0D108BD9-81ED-4DB2-BD59-A6C34878D82A}">
                    <a16:rowId xmlns:a16="http://schemas.microsoft.com/office/drawing/2014/main" val="10007"/>
                  </a:ext>
                </a:extLst>
              </a:tr>
            </a:tbl>
          </a:graphicData>
        </a:graphic>
      </p:graphicFrame>
      <p:grpSp>
        <p:nvGrpSpPr>
          <p:cNvPr id="13" name="Group 12"/>
          <p:cNvGrpSpPr/>
          <p:nvPr/>
        </p:nvGrpSpPr>
        <p:grpSpPr>
          <a:xfrm>
            <a:off x="141789" y="4448991"/>
            <a:ext cx="2040737" cy="561048"/>
            <a:chOff x="230493" y="3864991"/>
            <a:chExt cx="3880339" cy="1066800"/>
          </a:xfrm>
        </p:grpSpPr>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493" y="3864991"/>
              <a:ext cx="1066800" cy="1066800"/>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9878" y="3931609"/>
              <a:ext cx="2750954" cy="993584"/>
            </a:xfrm>
            <a:prstGeom prst="rect">
              <a:avLst/>
            </a:prstGeom>
          </p:spPr>
        </p:pic>
      </p:grpSp>
    </p:spTree>
    <p:extLst>
      <p:ext uri="{BB962C8B-B14F-4D97-AF65-F5344CB8AC3E}">
        <p14:creationId xmlns:p14="http://schemas.microsoft.com/office/powerpoint/2010/main" val="12277580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789" y="191315"/>
            <a:ext cx="7886700" cy="994172"/>
          </a:xfrm>
        </p:spPr>
        <p:txBody>
          <a:bodyPr>
            <a:normAutofit fontScale="90000"/>
          </a:bodyPr>
          <a:lstStyle/>
          <a:p>
            <a:r>
              <a:rPr lang="en-US" b="1" dirty="0">
                <a:solidFill>
                  <a:schemeClr val="accent1">
                    <a:lumMod val="50000"/>
                  </a:schemeClr>
                </a:solidFill>
                <a:latin typeface="FoundrySterling-Book" charset="0"/>
                <a:ea typeface="FoundrySterling-Book" charset="0"/>
                <a:cs typeface="FoundrySterling-Book" charset="0"/>
              </a:rPr>
              <a:t>Introduction: What does a Heritage Engagement Fellow do </a:t>
            </a:r>
            <a:r>
              <a:rPr lang="en-US" b="1">
                <a:solidFill>
                  <a:schemeClr val="accent1">
                    <a:lumMod val="50000"/>
                  </a:schemeClr>
                </a:solidFill>
                <a:latin typeface="FoundrySterling-Book" charset="0"/>
                <a:ea typeface="FoundrySterling-Book" charset="0"/>
                <a:cs typeface="FoundrySterling-Book" charset="0"/>
              </a:rPr>
              <a:t>all day?</a:t>
            </a:r>
            <a:endParaRPr lang="en-US" b="1" dirty="0">
              <a:solidFill>
                <a:schemeClr val="accent1">
                  <a:lumMod val="50000"/>
                </a:schemeClr>
              </a:solidFill>
              <a:latin typeface="FoundrySterling-Book" charset="0"/>
              <a:ea typeface="FoundrySterling-Book" charset="0"/>
              <a:cs typeface="FoundrySterling-Book" charset="0"/>
            </a:endParaRPr>
          </a:p>
        </p:txBody>
      </p:sp>
      <p:sp>
        <p:nvSpPr>
          <p:cNvPr id="3" name="Content Placeholder 2"/>
          <p:cNvSpPr>
            <a:spLocks noGrp="1"/>
          </p:cNvSpPr>
          <p:nvPr>
            <p:ph idx="1"/>
          </p:nvPr>
        </p:nvSpPr>
        <p:spPr>
          <a:xfrm>
            <a:off x="141789" y="1185487"/>
            <a:ext cx="5308854" cy="3263504"/>
          </a:xfrm>
        </p:spPr>
        <p:txBody>
          <a:bodyPr>
            <a:normAutofit fontScale="92500" lnSpcReduction="20000"/>
          </a:bodyPr>
          <a:lstStyle/>
          <a:p>
            <a:pPr lvl="0"/>
            <a:r>
              <a:rPr lang="en-US" sz="1600" dirty="0">
                <a:solidFill>
                  <a:schemeClr val="accent1">
                    <a:lumMod val="50000"/>
                  </a:schemeClr>
                </a:solidFill>
                <a:latin typeface="FoundrySterling-Book" charset="0"/>
                <a:ea typeface="FoundrySterling-Book" charset="0"/>
                <a:cs typeface="FoundrySterling-Book" charset="0"/>
              </a:rPr>
              <a:t>Heritage Engagement Fellow at the University of Oxford, leading the TORCH Heritage </a:t>
            </a:r>
            <a:r>
              <a:rPr lang="en-US" sz="1600" dirty="0" err="1">
                <a:solidFill>
                  <a:schemeClr val="accent1">
                    <a:lumMod val="50000"/>
                  </a:schemeClr>
                </a:solidFill>
                <a:latin typeface="FoundrySterling-Book" charset="0"/>
                <a:ea typeface="FoundrySterling-Book" charset="0"/>
                <a:cs typeface="FoundrySterling-Book" charset="0"/>
              </a:rPr>
              <a:t>Programme</a:t>
            </a:r>
            <a:r>
              <a:rPr lang="en-US" sz="1600" dirty="0">
                <a:solidFill>
                  <a:schemeClr val="accent1">
                    <a:lumMod val="50000"/>
                  </a:schemeClr>
                </a:solidFill>
                <a:latin typeface="FoundrySterling-Book" charset="0"/>
                <a:ea typeface="FoundrySterling-Book" charset="0"/>
                <a:cs typeface="FoundrySterling-Book" charset="0"/>
              </a:rPr>
              <a:t>.</a:t>
            </a:r>
          </a:p>
          <a:p>
            <a:pPr lvl="0"/>
            <a:r>
              <a:rPr lang="en-US" sz="1600" dirty="0">
                <a:solidFill>
                  <a:schemeClr val="accent1">
                    <a:lumMod val="50000"/>
                  </a:schemeClr>
                </a:solidFill>
                <a:latin typeface="FoundrySterling-Book" charset="0"/>
                <a:ea typeface="FoundrySterling-Book" charset="0"/>
                <a:cs typeface="FoundrySterling-Book" charset="0"/>
              </a:rPr>
              <a:t>Co-Director of Oxford University Heritage Network.</a:t>
            </a:r>
          </a:p>
          <a:p>
            <a:pPr lvl="0"/>
            <a:r>
              <a:rPr lang="en-US" sz="1600" dirty="0">
                <a:solidFill>
                  <a:schemeClr val="accent1">
                    <a:lumMod val="50000"/>
                  </a:schemeClr>
                </a:solidFill>
                <a:latin typeface="FoundrySterling-Book" charset="0"/>
                <a:ea typeface="FoundrySterling-Book" charset="0"/>
                <a:cs typeface="FoundrySterling-Book" charset="0"/>
              </a:rPr>
              <a:t>Oxford University Innovation Champion for Humanities Division.</a:t>
            </a:r>
          </a:p>
          <a:p>
            <a:pPr lvl="0"/>
            <a:r>
              <a:rPr lang="en-US" sz="1600" dirty="0">
                <a:solidFill>
                  <a:schemeClr val="accent1">
                    <a:lumMod val="50000"/>
                  </a:schemeClr>
                </a:solidFill>
                <a:latin typeface="FoundrySterling-Book" charset="0"/>
                <a:ea typeface="FoundrySterling-Book" charset="0"/>
                <a:cs typeface="FoundrySterling-Book" charset="0"/>
              </a:rPr>
              <a:t>Part of team delivering University’s strategic partnership with the National Trust.</a:t>
            </a:r>
          </a:p>
          <a:p>
            <a:pPr lvl="0"/>
            <a:r>
              <a:rPr lang="en-US" sz="1600" dirty="0">
                <a:solidFill>
                  <a:schemeClr val="accent1">
                    <a:lumMod val="50000"/>
                  </a:schemeClr>
                </a:solidFill>
                <a:latin typeface="FoundrySterling-Book" charset="0"/>
                <a:ea typeface="FoundrySterling-Book" charset="0"/>
                <a:cs typeface="FoundrySterling-Book" charset="0"/>
              </a:rPr>
              <a:t>Industry Champion, NESTA-AHRC Creative Industries Policy and Evidence Centre.</a:t>
            </a:r>
          </a:p>
          <a:p>
            <a:pPr lvl="0"/>
            <a:endParaRPr lang="en-US" sz="1600" dirty="0">
              <a:solidFill>
                <a:schemeClr val="accent1">
                  <a:lumMod val="50000"/>
                </a:schemeClr>
              </a:solidFill>
              <a:latin typeface="FoundrySterling-Book" charset="0"/>
              <a:ea typeface="FoundrySterling-Book" charset="0"/>
              <a:cs typeface="FoundrySterling-Book" charset="0"/>
            </a:endParaRPr>
          </a:p>
          <a:p>
            <a:pPr lvl="0"/>
            <a:r>
              <a:rPr lang="en-US" sz="1600" dirty="0">
                <a:solidFill>
                  <a:schemeClr val="accent1">
                    <a:lumMod val="50000"/>
                  </a:schemeClr>
                </a:solidFill>
                <a:latin typeface="FoundrySterling-Book" charset="0"/>
                <a:ea typeface="FoundrySterling-Book" charset="0"/>
                <a:cs typeface="FoundrySterling-Book" charset="0"/>
              </a:rPr>
              <a:t>Eighteenth-century historian by training, completed D.Phil in 2013.</a:t>
            </a:r>
          </a:p>
          <a:p>
            <a:pPr lvl="0"/>
            <a:r>
              <a:rPr lang="en-US" sz="1600" dirty="0">
                <a:solidFill>
                  <a:schemeClr val="accent1">
                    <a:lumMod val="50000"/>
                  </a:schemeClr>
                </a:solidFill>
                <a:latin typeface="FoundrySterling-Book" charset="0"/>
                <a:ea typeface="FoundrySterling-Book" charset="0"/>
                <a:cs typeface="FoundrySterling-Book" charset="0"/>
              </a:rPr>
              <a:t>Consultancy work an extension of initial post as Knowledge Exchange Fellow.</a:t>
            </a:r>
          </a:p>
          <a:p>
            <a:endParaRPr lang="en-US" dirty="0"/>
          </a:p>
        </p:txBody>
      </p:sp>
      <p:grpSp>
        <p:nvGrpSpPr>
          <p:cNvPr id="8" name="Group 7"/>
          <p:cNvGrpSpPr/>
          <p:nvPr/>
        </p:nvGrpSpPr>
        <p:grpSpPr>
          <a:xfrm>
            <a:off x="141789" y="4448991"/>
            <a:ext cx="2040737" cy="561048"/>
            <a:chOff x="230493" y="3864991"/>
            <a:chExt cx="3880339" cy="106680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493" y="3864991"/>
              <a:ext cx="1066800" cy="106680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9878" y="3931609"/>
              <a:ext cx="2750954" cy="993584"/>
            </a:xfrm>
            <a:prstGeom prst="rect">
              <a:avLst/>
            </a:prstGeom>
          </p:spPr>
        </p:pic>
      </p:grpSp>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l="21291" r="22815"/>
          <a:stretch/>
        </p:blipFill>
        <p:spPr>
          <a:xfrm>
            <a:off x="6259830" y="1470785"/>
            <a:ext cx="2255520" cy="2692908"/>
          </a:xfrm>
          <a:prstGeom prst="rect">
            <a:avLst/>
          </a:prstGeom>
        </p:spPr>
      </p:pic>
    </p:spTree>
    <p:extLst>
      <p:ext uri="{BB962C8B-B14F-4D97-AF65-F5344CB8AC3E}">
        <p14:creationId xmlns:p14="http://schemas.microsoft.com/office/powerpoint/2010/main" val="4645845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41789" y="4448991"/>
            <a:ext cx="2040737" cy="561048"/>
            <a:chOff x="230493" y="3864991"/>
            <a:chExt cx="3880339" cy="106680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493" y="3864991"/>
              <a:ext cx="1066800" cy="106680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9878" y="3931609"/>
              <a:ext cx="2750954" cy="993584"/>
            </a:xfrm>
            <a:prstGeom prst="rect">
              <a:avLst/>
            </a:prstGeom>
          </p:spPr>
        </p:pic>
      </p:gr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837" y="0"/>
            <a:ext cx="7912608" cy="4391179"/>
          </a:xfrm>
          <a:prstGeom prst="rect">
            <a:avLst/>
          </a:prstGeom>
        </p:spPr>
      </p:pic>
    </p:spTree>
    <p:extLst>
      <p:ext uri="{BB962C8B-B14F-4D97-AF65-F5344CB8AC3E}">
        <p14:creationId xmlns:p14="http://schemas.microsoft.com/office/powerpoint/2010/main" val="18639950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297850" y="218736"/>
            <a:ext cx="5360067" cy="248209"/>
          </a:xfrm>
          <a:prstGeom prst="rect">
            <a:avLst/>
          </a:prstGeom>
          <a:noFill/>
          <a:ln w="25400">
            <a:solidFill>
              <a:schemeClr val="accent1">
                <a:shade val="50000"/>
              </a:schemeClr>
            </a:solidFill>
          </a:ln>
        </p:spPr>
        <p:txBody>
          <a:bodyPr wrap="square" rtlCol="0">
            <a:spAutoFit/>
          </a:bodyPr>
          <a:lstStyle/>
          <a:p>
            <a:pPr algn="ctr"/>
            <a:r>
              <a:rPr lang="en-US" sz="1013" b="1" dirty="0"/>
              <a:t>Heritage Partnerships Team</a:t>
            </a:r>
          </a:p>
        </p:txBody>
      </p:sp>
      <p:sp>
        <p:nvSpPr>
          <p:cNvPr id="7" name="TextBox 6"/>
          <p:cNvSpPr txBox="1"/>
          <p:nvPr/>
        </p:nvSpPr>
        <p:spPr>
          <a:xfrm>
            <a:off x="2385175" y="542895"/>
            <a:ext cx="5187746" cy="248209"/>
          </a:xfrm>
          <a:prstGeom prst="rect">
            <a:avLst/>
          </a:prstGeom>
          <a:noFill/>
          <a:ln w="25400">
            <a:solidFill>
              <a:schemeClr val="accent1">
                <a:shade val="50000"/>
              </a:schemeClr>
            </a:solidFill>
          </a:ln>
        </p:spPr>
        <p:txBody>
          <a:bodyPr wrap="square" rtlCol="0">
            <a:spAutoFit/>
          </a:bodyPr>
          <a:lstStyle/>
          <a:p>
            <a:r>
              <a:rPr lang="en-US" sz="1013" b="1" dirty="0"/>
              <a:t>           Open 		Collaborative		Inventive</a:t>
            </a:r>
          </a:p>
        </p:txBody>
      </p:sp>
      <p:sp>
        <p:nvSpPr>
          <p:cNvPr id="8" name="TextBox 7"/>
          <p:cNvSpPr txBox="1"/>
          <p:nvPr/>
        </p:nvSpPr>
        <p:spPr>
          <a:xfrm>
            <a:off x="2469299" y="855988"/>
            <a:ext cx="4993008" cy="415498"/>
          </a:xfrm>
          <a:prstGeom prst="rect">
            <a:avLst/>
          </a:prstGeom>
          <a:noFill/>
          <a:ln w="25400">
            <a:solidFill>
              <a:schemeClr val="accent1">
                <a:shade val="50000"/>
              </a:schemeClr>
            </a:solidFill>
          </a:ln>
        </p:spPr>
        <p:txBody>
          <a:bodyPr wrap="square" rtlCol="0">
            <a:spAutoFit/>
          </a:bodyPr>
          <a:lstStyle/>
          <a:p>
            <a:pPr algn="ctr"/>
            <a:r>
              <a:rPr lang="en-GB" sz="1050" dirty="0"/>
              <a:t>‘To enable ambitious and mutually beneficial partnerships that connect Oxford’s world-	leading expertise with the UK and International Heritage Sector’ </a:t>
            </a:r>
            <a:r>
              <a:rPr lang="en-US" sz="1013" b="1" dirty="0"/>
              <a:t>	</a:t>
            </a:r>
          </a:p>
        </p:txBody>
      </p:sp>
      <p:sp>
        <p:nvSpPr>
          <p:cNvPr id="9" name="TextBox 8"/>
          <p:cNvSpPr txBox="1"/>
          <p:nvPr/>
        </p:nvSpPr>
        <p:spPr>
          <a:xfrm rot="5400000">
            <a:off x="1877798" y="2343417"/>
            <a:ext cx="2563335" cy="559961"/>
          </a:xfrm>
          <a:prstGeom prst="rect">
            <a:avLst/>
          </a:prstGeom>
          <a:noFill/>
          <a:ln w="25400">
            <a:solidFill>
              <a:schemeClr val="accent1">
                <a:shade val="50000"/>
              </a:schemeClr>
            </a:solidFill>
          </a:ln>
        </p:spPr>
        <p:txBody>
          <a:bodyPr wrap="square" rtlCol="0">
            <a:spAutoFit/>
          </a:bodyPr>
          <a:lstStyle/>
          <a:p>
            <a:pPr algn="ctr"/>
            <a:endParaRPr lang="en-US" sz="1013"/>
          </a:p>
          <a:p>
            <a:pPr algn="ctr"/>
            <a:r>
              <a:rPr lang="en-US" sz="1013" dirty="0"/>
              <a:t>Building Partnerships</a:t>
            </a:r>
          </a:p>
          <a:p>
            <a:pPr algn="ctr"/>
            <a:endParaRPr lang="en-US" sz="1013" dirty="0"/>
          </a:p>
        </p:txBody>
      </p:sp>
      <p:sp>
        <p:nvSpPr>
          <p:cNvPr id="10" name="TextBox 9"/>
          <p:cNvSpPr txBox="1"/>
          <p:nvPr/>
        </p:nvSpPr>
        <p:spPr>
          <a:xfrm rot="5400000">
            <a:off x="3696216" y="2343417"/>
            <a:ext cx="2563335" cy="559961"/>
          </a:xfrm>
          <a:prstGeom prst="rect">
            <a:avLst/>
          </a:prstGeom>
          <a:noFill/>
          <a:ln w="25400">
            <a:solidFill>
              <a:schemeClr val="accent1">
                <a:shade val="50000"/>
              </a:schemeClr>
            </a:solidFill>
          </a:ln>
        </p:spPr>
        <p:txBody>
          <a:bodyPr wrap="square" rtlCol="0">
            <a:spAutoFit/>
          </a:bodyPr>
          <a:lstStyle/>
          <a:p>
            <a:pPr algn="ctr"/>
            <a:endParaRPr lang="en-US" sz="1013" dirty="0"/>
          </a:p>
          <a:p>
            <a:pPr algn="ctr"/>
            <a:r>
              <a:rPr lang="en-US" sz="1013" dirty="0"/>
              <a:t>Growing Expertise</a:t>
            </a:r>
          </a:p>
          <a:p>
            <a:pPr algn="ctr"/>
            <a:endParaRPr lang="en-US" sz="1013" dirty="0"/>
          </a:p>
        </p:txBody>
      </p:sp>
      <p:sp>
        <p:nvSpPr>
          <p:cNvPr id="11" name="TextBox 10"/>
          <p:cNvSpPr txBox="1"/>
          <p:nvPr/>
        </p:nvSpPr>
        <p:spPr>
          <a:xfrm rot="5400000">
            <a:off x="5514635" y="2332352"/>
            <a:ext cx="2563335" cy="559961"/>
          </a:xfrm>
          <a:prstGeom prst="rect">
            <a:avLst/>
          </a:prstGeom>
          <a:noFill/>
          <a:ln w="25400">
            <a:solidFill>
              <a:schemeClr val="accent1">
                <a:shade val="50000"/>
              </a:schemeClr>
            </a:solidFill>
          </a:ln>
        </p:spPr>
        <p:txBody>
          <a:bodyPr wrap="square" rtlCol="0">
            <a:spAutoFit/>
          </a:bodyPr>
          <a:lstStyle/>
          <a:p>
            <a:pPr algn="ctr"/>
            <a:endParaRPr lang="en-US" sz="1013" dirty="0"/>
          </a:p>
          <a:p>
            <a:pPr algn="ctr"/>
            <a:r>
              <a:rPr lang="en-US" sz="1013" dirty="0"/>
              <a:t>Sharing Knowledge</a:t>
            </a:r>
          </a:p>
          <a:p>
            <a:pPr algn="ctr"/>
            <a:endParaRPr lang="en-US" sz="1013" dirty="0"/>
          </a:p>
        </p:txBody>
      </p:sp>
      <p:sp>
        <p:nvSpPr>
          <p:cNvPr id="12" name="TextBox 11"/>
          <p:cNvSpPr txBox="1"/>
          <p:nvPr/>
        </p:nvSpPr>
        <p:spPr>
          <a:xfrm>
            <a:off x="2297851" y="3941160"/>
            <a:ext cx="5360066" cy="507831"/>
          </a:xfrm>
          <a:prstGeom prst="rect">
            <a:avLst/>
          </a:prstGeom>
          <a:noFill/>
          <a:ln w="25400">
            <a:solidFill>
              <a:schemeClr val="accent1">
                <a:shade val="50000"/>
              </a:schemeClr>
            </a:solidFill>
          </a:ln>
        </p:spPr>
        <p:txBody>
          <a:bodyPr wrap="square" rtlCol="0">
            <a:spAutoFit/>
          </a:bodyPr>
          <a:lstStyle/>
          <a:p>
            <a:pPr algn="just"/>
            <a:r>
              <a:rPr lang="en-US" sz="900" b="1" dirty="0"/>
              <a:t>A growing network of students, researchers, support and professional staff at the University of Oxford interested in working with the UK and International Heritage Sector, encouraged by the Oxford University Heritage Network.</a:t>
            </a:r>
          </a:p>
        </p:txBody>
      </p:sp>
      <p:sp>
        <p:nvSpPr>
          <p:cNvPr id="13" name="TextBox 12"/>
          <p:cNvSpPr txBox="1"/>
          <p:nvPr/>
        </p:nvSpPr>
        <p:spPr>
          <a:xfrm>
            <a:off x="702837" y="542895"/>
            <a:ext cx="984455" cy="248209"/>
          </a:xfrm>
          <a:prstGeom prst="rect">
            <a:avLst/>
          </a:prstGeom>
          <a:noFill/>
        </p:spPr>
        <p:txBody>
          <a:bodyPr wrap="square" rtlCol="0">
            <a:spAutoFit/>
          </a:bodyPr>
          <a:lstStyle/>
          <a:p>
            <a:r>
              <a:rPr lang="en-US" sz="1013" dirty="0"/>
              <a:t>Our Values</a:t>
            </a:r>
          </a:p>
        </p:txBody>
      </p:sp>
      <p:sp>
        <p:nvSpPr>
          <p:cNvPr id="15" name="TextBox 14"/>
          <p:cNvSpPr txBox="1"/>
          <p:nvPr/>
        </p:nvSpPr>
        <p:spPr>
          <a:xfrm>
            <a:off x="702838" y="936779"/>
            <a:ext cx="984455" cy="248209"/>
          </a:xfrm>
          <a:prstGeom prst="rect">
            <a:avLst/>
          </a:prstGeom>
          <a:noFill/>
        </p:spPr>
        <p:txBody>
          <a:bodyPr wrap="square" rtlCol="0">
            <a:spAutoFit/>
          </a:bodyPr>
          <a:lstStyle/>
          <a:p>
            <a:r>
              <a:rPr lang="en-US" sz="1013" dirty="0"/>
              <a:t>Our Vision</a:t>
            </a:r>
          </a:p>
        </p:txBody>
      </p:sp>
      <p:sp>
        <p:nvSpPr>
          <p:cNvPr id="16" name="TextBox 15"/>
          <p:cNvSpPr txBox="1"/>
          <p:nvPr/>
        </p:nvSpPr>
        <p:spPr>
          <a:xfrm>
            <a:off x="702838" y="2346398"/>
            <a:ext cx="984455" cy="248209"/>
          </a:xfrm>
          <a:prstGeom prst="rect">
            <a:avLst/>
          </a:prstGeom>
          <a:noFill/>
        </p:spPr>
        <p:txBody>
          <a:bodyPr wrap="square" rtlCol="0">
            <a:spAutoFit/>
          </a:bodyPr>
          <a:lstStyle/>
          <a:p>
            <a:r>
              <a:rPr lang="en-US" sz="1013" dirty="0"/>
              <a:t>Our Pillars</a:t>
            </a:r>
          </a:p>
        </p:txBody>
      </p:sp>
      <p:sp>
        <p:nvSpPr>
          <p:cNvPr id="17" name="TextBox 16"/>
          <p:cNvSpPr txBox="1"/>
          <p:nvPr/>
        </p:nvSpPr>
        <p:spPr>
          <a:xfrm>
            <a:off x="702838" y="3941160"/>
            <a:ext cx="1098755" cy="248209"/>
          </a:xfrm>
          <a:prstGeom prst="rect">
            <a:avLst/>
          </a:prstGeom>
          <a:noFill/>
        </p:spPr>
        <p:txBody>
          <a:bodyPr wrap="square" rtlCol="0">
            <a:spAutoFit/>
          </a:bodyPr>
          <a:lstStyle/>
          <a:p>
            <a:r>
              <a:rPr lang="en-US" sz="1013"/>
              <a:t>Our Foundations</a:t>
            </a:r>
            <a:endParaRPr lang="en-US" sz="1013" dirty="0"/>
          </a:p>
        </p:txBody>
      </p:sp>
      <p:grpSp>
        <p:nvGrpSpPr>
          <p:cNvPr id="14" name="Group 13"/>
          <p:cNvGrpSpPr/>
          <p:nvPr/>
        </p:nvGrpSpPr>
        <p:grpSpPr>
          <a:xfrm>
            <a:off x="141789" y="4448991"/>
            <a:ext cx="2040737" cy="561048"/>
            <a:chOff x="230493" y="3864991"/>
            <a:chExt cx="3880339" cy="106680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493" y="3864991"/>
              <a:ext cx="1066800" cy="1066800"/>
            </a:xfrm>
            <a:prstGeom prst="rect">
              <a:avLst/>
            </a:prstGeom>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9878" y="3931609"/>
              <a:ext cx="2750954" cy="993584"/>
            </a:xfrm>
            <a:prstGeom prst="rect">
              <a:avLst/>
            </a:prstGeom>
          </p:spPr>
        </p:pic>
      </p:grpSp>
    </p:spTree>
    <p:extLst>
      <p:ext uri="{BB962C8B-B14F-4D97-AF65-F5344CB8AC3E}">
        <p14:creationId xmlns:p14="http://schemas.microsoft.com/office/powerpoint/2010/main" val="10179071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41789" y="4448991"/>
            <a:ext cx="2040737" cy="561048"/>
            <a:chOff x="230493" y="3864991"/>
            <a:chExt cx="3880339" cy="106680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493" y="3864991"/>
              <a:ext cx="1066800" cy="10668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9878" y="3931609"/>
              <a:ext cx="2750954" cy="993584"/>
            </a:xfrm>
            <a:prstGeom prst="rect">
              <a:avLst/>
            </a:prstGeom>
          </p:spPr>
        </p:pic>
      </p:gr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5752" y="171123"/>
            <a:ext cx="7756073" cy="4277868"/>
          </a:xfrm>
          <a:prstGeom prst="rect">
            <a:avLst/>
          </a:prstGeom>
        </p:spPr>
      </p:pic>
    </p:spTree>
    <p:extLst>
      <p:ext uri="{BB962C8B-B14F-4D97-AF65-F5344CB8AC3E}">
        <p14:creationId xmlns:p14="http://schemas.microsoft.com/office/powerpoint/2010/main" val="13444895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41789" y="4448991"/>
            <a:ext cx="2040737" cy="561048"/>
            <a:chOff x="230493" y="3864991"/>
            <a:chExt cx="3880339" cy="106680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493" y="3864991"/>
              <a:ext cx="1066800" cy="10668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9878" y="3931609"/>
              <a:ext cx="2750954" cy="993584"/>
            </a:xfrm>
            <a:prstGeom prst="rect">
              <a:avLst/>
            </a:prstGeom>
          </p:spPr>
        </p:pic>
      </p:gr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4446165"/>
          </a:xfrm>
          <a:prstGeom prst="rect">
            <a:avLst/>
          </a:prstGeom>
        </p:spPr>
      </p:pic>
    </p:spTree>
    <p:extLst>
      <p:ext uri="{BB962C8B-B14F-4D97-AF65-F5344CB8AC3E}">
        <p14:creationId xmlns:p14="http://schemas.microsoft.com/office/powerpoint/2010/main" val="13691610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789" y="195726"/>
            <a:ext cx="7886700" cy="994172"/>
          </a:xfrm>
        </p:spPr>
        <p:txBody>
          <a:bodyPr/>
          <a:lstStyle/>
          <a:p>
            <a:r>
              <a:rPr lang="en-US" b="1" dirty="0">
                <a:solidFill>
                  <a:schemeClr val="accent1">
                    <a:lumMod val="50000"/>
                  </a:schemeClr>
                </a:solidFill>
                <a:latin typeface="FoundrySterling-Book" charset="0"/>
                <a:ea typeface="FoundrySterling-Book" charset="0"/>
                <a:cs typeface="FoundrySterling-Book" charset="0"/>
              </a:rPr>
              <a:t>My Areas of Research Interest</a:t>
            </a:r>
          </a:p>
        </p:txBody>
      </p:sp>
      <p:sp>
        <p:nvSpPr>
          <p:cNvPr id="3" name="Content Placeholder 2"/>
          <p:cNvSpPr>
            <a:spLocks noGrp="1"/>
          </p:cNvSpPr>
          <p:nvPr>
            <p:ph idx="1"/>
          </p:nvPr>
        </p:nvSpPr>
        <p:spPr>
          <a:xfrm>
            <a:off x="141788" y="999744"/>
            <a:ext cx="5357857" cy="3453658"/>
          </a:xfrm>
        </p:spPr>
        <p:txBody>
          <a:bodyPr>
            <a:normAutofit lnSpcReduction="10000"/>
          </a:bodyPr>
          <a:lstStyle/>
          <a:p>
            <a:pPr lvl="0"/>
            <a:r>
              <a:rPr lang="en-US" sz="1600" dirty="0">
                <a:solidFill>
                  <a:schemeClr val="accent1">
                    <a:lumMod val="50000"/>
                  </a:schemeClr>
                </a:solidFill>
                <a:latin typeface="FoundrySterling-Book" charset="0"/>
                <a:ea typeface="FoundrySterling-Book" charset="0"/>
                <a:cs typeface="FoundrySterling-Book" charset="0"/>
              </a:rPr>
              <a:t>Current Research Activity includes:</a:t>
            </a:r>
          </a:p>
          <a:p>
            <a:pPr lvl="1"/>
            <a:r>
              <a:rPr lang="en-US" sz="1300" dirty="0">
                <a:solidFill>
                  <a:schemeClr val="accent1">
                    <a:lumMod val="50000"/>
                  </a:schemeClr>
                </a:solidFill>
                <a:latin typeface="FoundrySterling-Book" charset="0"/>
                <a:ea typeface="FoundrySterling-Book" charset="0"/>
                <a:cs typeface="FoundrySterling-Book" charset="0"/>
              </a:rPr>
              <a:t>The future of the country house, and the history of country house studies.</a:t>
            </a:r>
          </a:p>
          <a:p>
            <a:pPr lvl="1"/>
            <a:r>
              <a:rPr lang="en-US" sz="1300" dirty="0">
                <a:solidFill>
                  <a:schemeClr val="accent1">
                    <a:lumMod val="50000"/>
                  </a:schemeClr>
                </a:solidFill>
                <a:latin typeface="FoundrySterling-Book" charset="0"/>
                <a:ea typeface="FoundrySterling-Book" charset="0"/>
                <a:cs typeface="FoundrySterling-Book" charset="0"/>
              </a:rPr>
              <a:t>’Jewish’ Country Houses </a:t>
            </a:r>
            <a:r>
              <a:rPr lang="mr-IN" sz="1300" dirty="0">
                <a:solidFill>
                  <a:schemeClr val="accent1">
                    <a:lumMod val="50000"/>
                  </a:schemeClr>
                </a:solidFill>
                <a:latin typeface="FoundrySterling-Book" charset="0"/>
                <a:ea typeface="FoundrySterling-Book" charset="0"/>
                <a:cs typeface="FoundrySterling-Book" charset="0"/>
              </a:rPr>
              <a:t>–</a:t>
            </a:r>
            <a:r>
              <a:rPr lang="en-US" sz="1300" dirty="0">
                <a:solidFill>
                  <a:schemeClr val="accent1">
                    <a:lumMod val="50000"/>
                  </a:schemeClr>
                </a:solidFill>
                <a:latin typeface="FoundrySterling-Book" charset="0"/>
                <a:ea typeface="FoundrySterling-Book" charset="0"/>
                <a:cs typeface="FoundrySterling-Book" charset="0"/>
              </a:rPr>
              <a:t> Objects, Networks, People.</a:t>
            </a:r>
          </a:p>
          <a:p>
            <a:pPr lvl="1"/>
            <a:r>
              <a:rPr lang="en-US" sz="1300" dirty="0">
                <a:solidFill>
                  <a:schemeClr val="accent1">
                    <a:lumMod val="50000"/>
                  </a:schemeClr>
                </a:solidFill>
                <a:latin typeface="FoundrySterling-Book" charset="0"/>
                <a:ea typeface="FoundrySterling-Book" charset="0"/>
                <a:cs typeface="FoundrySterling-Book" charset="0"/>
              </a:rPr>
              <a:t>Horse racing and society in the British Empire from the early eighteenth-century to the present day.</a:t>
            </a:r>
          </a:p>
          <a:p>
            <a:pPr lvl="1"/>
            <a:r>
              <a:rPr lang="en-US" sz="1300" dirty="0">
                <a:solidFill>
                  <a:schemeClr val="accent1">
                    <a:lumMod val="50000"/>
                  </a:schemeClr>
                </a:solidFill>
                <a:latin typeface="FoundrySterling-Book" charset="0"/>
                <a:ea typeface="FoundrySterling-Book" charset="0"/>
                <a:cs typeface="FoundrySterling-Book" charset="0"/>
              </a:rPr>
              <a:t>Interpreting and understanding the eighteenth-century in the twenty-first century.</a:t>
            </a:r>
          </a:p>
          <a:p>
            <a:r>
              <a:rPr lang="en-US" sz="1600" dirty="0">
                <a:solidFill>
                  <a:schemeClr val="accent1">
                    <a:lumMod val="50000"/>
                  </a:schemeClr>
                </a:solidFill>
                <a:latin typeface="FoundrySterling-Book" charset="0"/>
                <a:ea typeface="FoundrySterling-Book" charset="0"/>
                <a:cs typeface="FoundrySterling-Book" charset="0"/>
              </a:rPr>
              <a:t>Current PhD students’ research topics:</a:t>
            </a:r>
          </a:p>
          <a:p>
            <a:pPr lvl="1"/>
            <a:r>
              <a:rPr lang="en-US" sz="1300" dirty="0">
                <a:solidFill>
                  <a:schemeClr val="accent1">
                    <a:lumMod val="50000"/>
                  </a:schemeClr>
                </a:solidFill>
                <a:latin typeface="FoundrySterling-Book" charset="0"/>
                <a:ea typeface="FoundrySterling-Book" charset="0"/>
                <a:cs typeface="FoundrySterling-Book" charset="0"/>
              </a:rPr>
              <a:t>National Heritage in Private Hands: The Political and Cultural Role of Independently-Owned Country Houses in Britain after World War Two.</a:t>
            </a:r>
          </a:p>
          <a:p>
            <a:pPr lvl="1"/>
            <a:r>
              <a:rPr lang="en-US" sz="1300" dirty="0">
                <a:solidFill>
                  <a:schemeClr val="accent1">
                    <a:lumMod val="50000"/>
                  </a:schemeClr>
                </a:solidFill>
                <a:latin typeface="FoundrySterling-Book" charset="0"/>
                <a:ea typeface="FoundrySterling-Book" charset="0"/>
                <a:cs typeface="FoundrySterling-Book" charset="0"/>
              </a:rPr>
              <a:t>"We </a:t>
            </a:r>
            <a:r>
              <a:rPr lang="en-US" sz="1300" dirty="0" err="1">
                <a:solidFill>
                  <a:schemeClr val="accent1">
                    <a:lumMod val="50000"/>
                  </a:schemeClr>
                </a:solidFill>
                <a:latin typeface="FoundrySterling-Book" charset="0"/>
                <a:ea typeface="FoundrySterling-Book" charset="0"/>
                <a:cs typeface="FoundrySterling-Book" charset="0"/>
              </a:rPr>
              <a:t>mould</a:t>
            </a:r>
            <a:r>
              <a:rPr lang="en-US" sz="1300" dirty="0">
                <a:solidFill>
                  <a:schemeClr val="accent1">
                    <a:lumMod val="50000"/>
                  </a:schemeClr>
                </a:solidFill>
                <a:latin typeface="FoundrySterling-Book" charset="0"/>
                <a:ea typeface="FoundrySterling-Book" charset="0"/>
                <a:cs typeface="FoundrySterling-Book" charset="0"/>
              </a:rPr>
              <a:t> it according to our own lights": The Interpretation of the British Country House for the Visiting Public from the Mid-20th Century to the Present Day </a:t>
            </a:r>
          </a:p>
          <a:p>
            <a:pPr lvl="1"/>
            <a:r>
              <a:rPr lang="en-US" sz="1300" dirty="0">
                <a:solidFill>
                  <a:schemeClr val="accent1">
                    <a:lumMod val="50000"/>
                  </a:schemeClr>
                </a:solidFill>
                <a:latin typeface="FoundrySterling-Book" charset="0"/>
                <a:ea typeface="FoundrySterling-Book" charset="0"/>
                <a:cs typeface="FoundrySterling-Book" charset="0"/>
              </a:rPr>
              <a:t>Horseracing and the Victorian Aristocracy</a:t>
            </a:r>
          </a:p>
          <a:p>
            <a:pPr lvl="1"/>
            <a:endParaRPr lang="en-US" sz="1300" dirty="0">
              <a:solidFill>
                <a:schemeClr val="accent1">
                  <a:lumMod val="50000"/>
                </a:schemeClr>
              </a:solidFill>
              <a:latin typeface="FoundrySterling-Book" charset="0"/>
              <a:ea typeface="FoundrySterling-Book" charset="0"/>
              <a:cs typeface="FoundrySterling-Book" charset="0"/>
            </a:endParaRPr>
          </a:p>
          <a:p>
            <a:pPr lvl="1"/>
            <a:endParaRPr lang="en-US" sz="1300" dirty="0">
              <a:solidFill>
                <a:schemeClr val="accent1">
                  <a:lumMod val="50000"/>
                </a:schemeClr>
              </a:solidFill>
              <a:latin typeface="FoundrySterling-Book" charset="0"/>
              <a:ea typeface="FoundrySterling-Book" charset="0"/>
              <a:cs typeface="FoundrySterling-Book" charset="0"/>
            </a:endParaRPr>
          </a:p>
          <a:p>
            <a:endParaRPr lang="en-US" dirty="0"/>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9645" y="1718232"/>
            <a:ext cx="3575470" cy="1833655"/>
          </a:xfrm>
          <a:prstGeom prst="rect">
            <a:avLst/>
          </a:prstGeom>
        </p:spPr>
      </p:pic>
      <p:grpSp>
        <p:nvGrpSpPr>
          <p:cNvPr id="13" name="Group 12"/>
          <p:cNvGrpSpPr/>
          <p:nvPr/>
        </p:nvGrpSpPr>
        <p:grpSpPr>
          <a:xfrm>
            <a:off x="141789" y="4448991"/>
            <a:ext cx="2040737" cy="561048"/>
            <a:chOff x="230493" y="3864991"/>
            <a:chExt cx="3880339" cy="1066800"/>
          </a:xfrm>
        </p:grpSpPr>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493" y="3864991"/>
              <a:ext cx="1066800" cy="1066800"/>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9878" y="3931609"/>
              <a:ext cx="2750954" cy="993584"/>
            </a:xfrm>
            <a:prstGeom prst="rect">
              <a:avLst/>
            </a:prstGeom>
          </p:spPr>
        </p:pic>
      </p:grpSp>
    </p:spTree>
    <p:extLst>
      <p:ext uri="{BB962C8B-B14F-4D97-AF65-F5344CB8AC3E}">
        <p14:creationId xmlns:p14="http://schemas.microsoft.com/office/powerpoint/2010/main" val="841350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2315</TotalTime>
  <Words>1340</Words>
  <Application>Microsoft Office PowerPoint</Application>
  <PresentationFormat>Diavoorstelling (16:9)</PresentationFormat>
  <Paragraphs>205</Paragraphs>
  <Slides>28</Slides>
  <Notes>0</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28</vt:i4>
      </vt:variant>
    </vt:vector>
  </HeadingPairs>
  <TitlesOfParts>
    <vt:vector size="34" baseType="lpstr">
      <vt:lpstr>Arial</vt:lpstr>
      <vt:lpstr>Calibri</vt:lpstr>
      <vt:lpstr>Calibri Light</vt:lpstr>
      <vt:lpstr>FoundrySterling-Book</vt:lpstr>
      <vt:lpstr>FoundrySterling-BookExpert</vt:lpstr>
      <vt:lpstr>Office Theme</vt:lpstr>
      <vt:lpstr>Entrepreneurial Activities in SSH Disciplines</vt:lpstr>
      <vt:lpstr>Aims of this afternoon’s session:</vt:lpstr>
      <vt:lpstr>Session Timetable:</vt:lpstr>
      <vt:lpstr>Introduction: What does a Heritage Engagement Fellow do all day?</vt:lpstr>
      <vt:lpstr>PowerPoint-presentatie</vt:lpstr>
      <vt:lpstr>PowerPoint-presentatie</vt:lpstr>
      <vt:lpstr>PowerPoint-presentatie</vt:lpstr>
      <vt:lpstr>PowerPoint-presentatie</vt:lpstr>
      <vt:lpstr>My Areas of Research Interest</vt:lpstr>
      <vt:lpstr>Who are you?</vt:lpstr>
      <vt:lpstr>Why did I do it? Personal Experiences of Entrepreneurship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Any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University Challenge: Navigating the Ivory Tower</dc:title>
  <dc:creator>Oliver Cox</dc:creator>
  <cp:lastModifiedBy>Youssef Ramadan</cp:lastModifiedBy>
  <cp:revision>131</cp:revision>
  <cp:lastPrinted>2020-05-25T16:09:59Z</cp:lastPrinted>
  <dcterms:created xsi:type="dcterms:W3CDTF">2019-02-06T08:10:49Z</dcterms:created>
  <dcterms:modified xsi:type="dcterms:W3CDTF">2021-05-14T07:47:52Z</dcterms:modified>
</cp:coreProperties>
</file>